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Nunito"/>
      <p:regular r:id="rId15"/>
      <p:bold r:id="rId16"/>
      <p:italic r:id="rId17"/>
      <p:boldItalic r:id="rId18"/>
    </p:embeddedFont>
    <p:embeddedFont>
      <p:font typeface="Maven Pro"/>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venPro-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regular.fntdata"/><Relationship Id="rId14" Type="http://schemas.openxmlformats.org/officeDocument/2006/relationships/slide" Target="slides/slide9.xml"/><Relationship Id="rId17" Type="http://schemas.openxmlformats.org/officeDocument/2006/relationships/font" Target="fonts/Nunito-italic.fntdata"/><Relationship Id="rId16" Type="http://schemas.openxmlformats.org/officeDocument/2006/relationships/font" Target="fonts/Nunito-bold.fntdata"/><Relationship Id="rId5" Type="http://schemas.openxmlformats.org/officeDocument/2006/relationships/notesMaster" Target="notesMasters/notesMaster1.xml"/><Relationship Id="rId19" Type="http://schemas.openxmlformats.org/officeDocument/2006/relationships/font" Target="fonts/MavenPro-regular.fntdata"/><Relationship Id="rId6" Type="http://schemas.openxmlformats.org/officeDocument/2006/relationships/slide" Target="slides/slide1.xml"/><Relationship Id="rId18"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2cbe87ff1c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2cbe87ff1c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2cbe87ff1c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2cbe87ff1c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2cbe87ff1c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2cbe87ff1c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cbe87ff1c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2cbe87ff1c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2cbe87ff1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2cbe87ff1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2d2843a053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2d2843a053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2cbe87ff1c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2cbe87ff1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2cbe87ff1c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2cbe87ff1c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273" name="Shape 273"/>
        <p:cNvGrpSpPr/>
        <p:nvPr/>
      </p:nvGrpSpPr>
      <p:grpSpPr>
        <a:xfrm>
          <a:off x="0" y="0"/>
          <a:ext cx="0" cy="0"/>
          <a:chOff x="0" y="0"/>
          <a:chExt cx="0" cy="0"/>
        </a:xfrm>
      </p:grpSpPr>
      <p:sp>
        <p:nvSpPr>
          <p:cNvPr id="274" name="Google Shape;274;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a:off x="0" y="0"/>
            <a:ext cx="9144000" cy="3460200"/>
          </a:xfrm>
          <a:prstGeom prst="rect">
            <a:avLst/>
          </a:prstGeom>
          <a:solidFill>
            <a:srgbClr val="0F9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p:nvPr/>
        </p:nvSpPr>
        <p:spPr>
          <a:xfrm rot="10800000">
            <a:off x="7697100" y="-25"/>
            <a:ext cx="962400" cy="34602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rot="10800000">
            <a:off x="5750475" y="-25"/>
            <a:ext cx="1946700" cy="3460200"/>
          </a:xfrm>
          <a:prstGeom prst="rect">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flipH="1" rot="10800000">
            <a:off x="8659500" y="-25"/>
            <a:ext cx="484500" cy="3460200"/>
          </a:xfrm>
          <a:prstGeom prst="rect">
            <a:avLst/>
          </a:prstGeom>
          <a:solidFill>
            <a:srgbClr val="FFFFFF">
              <a:alpha val="376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txBox="1"/>
          <p:nvPr>
            <p:ph type="title"/>
          </p:nvPr>
        </p:nvSpPr>
        <p:spPr>
          <a:xfrm>
            <a:off x="324475" y="465975"/>
            <a:ext cx="5124300" cy="28416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3600">
                <a:solidFill>
                  <a:srgbClr val="FFFFFF"/>
                </a:solidFill>
              </a:defRPr>
            </a:lvl1pPr>
            <a:lvl2pPr lvl="1" algn="l">
              <a:lnSpc>
                <a:spcPct val="100000"/>
              </a:lnSpc>
              <a:spcBef>
                <a:spcPts val="0"/>
              </a:spcBef>
              <a:spcAft>
                <a:spcPts val="0"/>
              </a:spcAft>
              <a:buNone/>
              <a:defRPr b="1" sz="3600">
                <a:solidFill>
                  <a:srgbClr val="FFFFFF"/>
                </a:solidFill>
              </a:defRPr>
            </a:lvl2pPr>
            <a:lvl3pPr lvl="2" algn="l">
              <a:lnSpc>
                <a:spcPct val="100000"/>
              </a:lnSpc>
              <a:spcBef>
                <a:spcPts val="0"/>
              </a:spcBef>
              <a:spcAft>
                <a:spcPts val="0"/>
              </a:spcAft>
              <a:buNone/>
              <a:defRPr b="1" sz="3600">
                <a:solidFill>
                  <a:srgbClr val="FFFFFF"/>
                </a:solidFill>
              </a:defRPr>
            </a:lvl3pPr>
            <a:lvl4pPr lvl="3" algn="l">
              <a:lnSpc>
                <a:spcPct val="100000"/>
              </a:lnSpc>
              <a:spcBef>
                <a:spcPts val="0"/>
              </a:spcBef>
              <a:spcAft>
                <a:spcPts val="0"/>
              </a:spcAft>
              <a:buNone/>
              <a:defRPr b="1" sz="3600">
                <a:solidFill>
                  <a:srgbClr val="FFFFFF"/>
                </a:solidFill>
              </a:defRPr>
            </a:lvl4pPr>
            <a:lvl5pPr lvl="4" algn="l">
              <a:lnSpc>
                <a:spcPct val="100000"/>
              </a:lnSpc>
              <a:spcBef>
                <a:spcPts val="0"/>
              </a:spcBef>
              <a:spcAft>
                <a:spcPts val="0"/>
              </a:spcAft>
              <a:buNone/>
              <a:defRPr b="1" sz="3600">
                <a:solidFill>
                  <a:srgbClr val="FFFFFF"/>
                </a:solidFill>
              </a:defRPr>
            </a:lvl5pPr>
            <a:lvl6pPr lvl="5" algn="l">
              <a:lnSpc>
                <a:spcPct val="100000"/>
              </a:lnSpc>
              <a:spcBef>
                <a:spcPts val="0"/>
              </a:spcBef>
              <a:spcAft>
                <a:spcPts val="0"/>
              </a:spcAft>
              <a:buNone/>
              <a:defRPr b="1" sz="3600">
                <a:solidFill>
                  <a:srgbClr val="FFFFFF"/>
                </a:solidFill>
              </a:defRPr>
            </a:lvl6pPr>
            <a:lvl7pPr lvl="6" algn="l">
              <a:lnSpc>
                <a:spcPct val="100000"/>
              </a:lnSpc>
              <a:spcBef>
                <a:spcPts val="0"/>
              </a:spcBef>
              <a:spcAft>
                <a:spcPts val="0"/>
              </a:spcAft>
              <a:buNone/>
              <a:defRPr b="1" sz="3600">
                <a:solidFill>
                  <a:srgbClr val="FFFFFF"/>
                </a:solidFill>
              </a:defRPr>
            </a:lvl7pPr>
            <a:lvl8pPr lvl="7" algn="l">
              <a:lnSpc>
                <a:spcPct val="100000"/>
              </a:lnSpc>
              <a:spcBef>
                <a:spcPts val="0"/>
              </a:spcBef>
              <a:spcAft>
                <a:spcPts val="0"/>
              </a:spcAft>
              <a:buNone/>
              <a:defRPr b="1" sz="3600">
                <a:solidFill>
                  <a:srgbClr val="FFFFFF"/>
                </a:solidFill>
              </a:defRPr>
            </a:lvl8pPr>
            <a:lvl9pPr lvl="8" algn="l">
              <a:lnSpc>
                <a:spcPct val="100000"/>
              </a:lnSpc>
              <a:spcBef>
                <a:spcPts val="0"/>
              </a:spcBef>
              <a:spcAft>
                <a:spcPts val="0"/>
              </a:spcAft>
              <a:buNone/>
              <a:defRPr b="1" sz="3600">
                <a:solidFill>
                  <a:srgbClr val="FFFFFF"/>
                </a:solidFill>
              </a:defRPr>
            </a:lvl9pPr>
          </a:lstStyle>
          <a:p/>
        </p:txBody>
      </p:sp>
      <p:sp>
        <p:nvSpPr>
          <p:cNvPr id="280" name="Google Shape;280;p13"/>
          <p:cNvSpPr txBox="1"/>
          <p:nvPr>
            <p:ph idx="1" type="subTitle"/>
          </p:nvPr>
        </p:nvSpPr>
        <p:spPr>
          <a:xfrm>
            <a:off x="324475" y="3612602"/>
            <a:ext cx="5124300" cy="1302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616161"/>
              </a:buClr>
              <a:buSzPts val="1800"/>
              <a:buNone/>
              <a:defRPr sz="1800">
                <a:solidFill>
                  <a:srgbClr val="616161"/>
                </a:solidFill>
              </a:defRPr>
            </a:lvl1pPr>
            <a:lvl2pPr lvl="1" algn="l">
              <a:lnSpc>
                <a:spcPct val="100000"/>
              </a:lnSpc>
              <a:spcBef>
                <a:spcPts val="0"/>
              </a:spcBef>
              <a:spcAft>
                <a:spcPts val="0"/>
              </a:spcAft>
              <a:buClr>
                <a:srgbClr val="616161"/>
              </a:buClr>
              <a:buSzPts val="1800"/>
              <a:buNone/>
              <a:defRPr sz="1800">
                <a:solidFill>
                  <a:srgbClr val="616161"/>
                </a:solidFill>
              </a:defRPr>
            </a:lvl2pPr>
            <a:lvl3pPr lvl="2" algn="l">
              <a:lnSpc>
                <a:spcPct val="100000"/>
              </a:lnSpc>
              <a:spcBef>
                <a:spcPts val="0"/>
              </a:spcBef>
              <a:spcAft>
                <a:spcPts val="0"/>
              </a:spcAft>
              <a:buClr>
                <a:srgbClr val="616161"/>
              </a:buClr>
              <a:buSzPts val="1800"/>
              <a:buNone/>
              <a:defRPr sz="1800">
                <a:solidFill>
                  <a:srgbClr val="616161"/>
                </a:solidFill>
              </a:defRPr>
            </a:lvl3pPr>
            <a:lvl4pPr lvl="3" algn="l">
              <a:lnSpc>
                <a:spcPct val="100000"/>
              </a:lnSpc>
              <a:spcBef>
                <a:spcPts val="0"/>
              </a:spcBef>
              <a:spcAft>
                <a:spcPts val="0"/>
              </a:spcAft>
              <a:buClr>
                <a:srgbClr val="616161"/>
              </a:buClr>
              <a:buSzPts val="1800"/>
              <a:buNone/>
              <a:defRPr sz="1800">
                <a:solidFill>
                  <a:srgbClr val="616161"/>
                </a:solidFill>
              </a:defRPr>
            </a:lvl4pPr>
            <a:lvl5pPr lvl="4" algn="l">
              <a:lnSpc>
                <a:spcPct val="100000"/>
              </a:lnSpc>
              <a:spcBef>
                <a:spcPts val="0"/>
              </a:spcBef>
              <a:spcAft>
                <a:spcPts val="0"/>
              </a:spcAft>
              <a:buClr>
                <a:srgbClr val="616161"/>
              </a:buClr>
              <a:buSzPts val="1800"/>
              <a:buNone/>
              <a:defRPr sz="1800">
                <a:solidFill>
                  <a:srgbClr val="616161"/>
                </a:solidFill>
              </a:defRPr>
            </a:lvl5pPr>
            <a:lvl6pPr lvl="5" algn="l">
              <a:lnSpc>
                <a:spcPct val="100000"/>
              </a:lnSpc>
              <a:spcBef>
                <a:spcPts val="0"/>
              </a:spcBef>
              <a:spcAft>
                <a:spcPts val="0"/>
              </a:spcAft>
              <a:buClr>
                <a:srgbClr val="616161"/>
              </a:buClr>
              <a:buSzPts val="1800"/>
              <a:buNone/>
              <a:defRPr sz="1800">
                <a:solidFill>
                  <a:srgbClr val="616161"/>
                </a:solidFill>
              </a:defRPr>
            </a:lvl6pPr>
            <a:lvl7pPr lvl="6" algn="l">
              <a:lnSpc>
                <a:spcPct val="100000"/>
              </a:lnSpc>
              <a:spcBef>
                <a:spcPts val="0"/>
              </a:spcBef>
              <a:spcAft>
                <a:spcPts val="0"/>
              </a:spcAft>
              <a:buClr>
                <a:srgbClr val="616161"/>
              </a:buClr>
              <a:buSzPts val="1800"/>
              <a:buNone/>
              <a:defRPr sz="1800">
                <a:solidFill>
                  <a:srgbClr val="616161"/>
                </a:solidFill>
              </a:defRPr>
            </a:lvl7pPr>
            <a:lvl8pPr lvl="7" algn="l">
              <a:lnSpc>
                <a:spcPct val="100000"/>
              </a:lnSpc>
              <a:spcBef>
                <a:spcPts val="0"/>
              </a:spcBef>
              <a:spcAft>
                <a:spcPts val="0"/>
              </a:spcAft>
              <a:buClr>
                <a:srgbClr val="616161"/>
              </a:buClr>
              <a:buSzPts val="1800"/>
              <a:buNone/>
              <a:defRPr sz="1800">
                <a:solidFill>
                  <a:srgbClr val="616161"/>
                </a:solidFill>
              </a:defRPr>
            </a:lvl8pPr>
            <a:lvl9pPr lvl="8" algn="l">
              <a:lnSpc>
                <a:spcPct val="100000"/>
              </a:lnSpc>
              <a:spcBef>
                <a:spcPts val="0"/>
              </a:spcBef>
              <a:spcAft>
                <a:spcPts val="0"/>
              </a:spcAft>
              <a:buClr>
                <a:srgbClr val="616161"/>
              </a:buClr>
              <a:buSzPts val="1800"/>
              <a:buNone/>
              <a:defRPr sz="1800">
                <a:solidFill>
                  <a:srgbClr val="616161"/>
                </a:solidFill>
              </a:defRPr>
            </a:lvl9pPr>
          </a:lstStyle>
          <a:p/>
        </p:txBody>
      </p:sp>
      <p:sp>
        <p:nvSpPr>
          <p:cNvPr id="281" name="Google Shape;281;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282" name="Shape 282"/>
        <p:cNvGrpSpPr/>
        <p:nvPr/>
      </p:nvGrpSpPr>
      <p:grpSpPr>
        <a:xfrm>
          <a:off x="0" y="0"/>
          <a:ext cx="0" cy="0"/>
          <a:chOff x="0" y="0"/>
          <a:chExt cx="0" cy="0"/>
        </a:xfrm>
      </p:grpSpPr>
      <p:sp>
        <p:nvSpPr>
          <p:cNvPr id="283" name="Google Shape;283;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txBox="1"/>
          <p:nvPr>
            <p:ph type="title"/>
          </p:nvPr>
        </p:nvSpPr>
        <p:spPr>
          <a:xfrm>
            <a:off x="304800" y="710000"/>
            <a:ext cx="2089800" cy="759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800"/>
              <a:buNone/>
              <a:defRPr b="1" sz="1800">
                <a:solidFill>
                  <a:schemeClr val="dk1"/>
                </a:solidFill>
              </a:defRPr>
            </a:lvl2pPr>
            <a:lvl3pPr lvl="2" algn="l">
              <a:lnSpc>
                <a:spcPct val="100000"/>
              </a:lnSpc>
              <a:spcBef>
                <a:spcPts val="0"/>
              </a:spcBef>
              <a:spcAft>
                <a:spcPts val="0"/>
              </a:spcAft>
              <a:buClr>
                <a:schemeClr val="dk1"/>
              </a:buClr>
              <a:buSzPts val="1800"/>
              <a:buNone/>
              <a:defRPr b="1" sz="1800">
                <a:solidFill>
                  <a:schemeClr val="dk1"/>
                </a:solidFill>
              </a:defRPr>
            </a:lvl3pPr>
            <a:lvl4pPr lvl="3" algn="l">
              <a:lnSpc>
                <a:spcPct val="100000"/>
              </a:lnSpc>
              <a:spcBef>
                <a:spcPts val="0"/>
              </a:spcBef>
              <a:spcAft>
                <a:spcPts val="0"/>
              </a:spcAft>
              <a:buClr>
                <a:schemeClr val="dk1"/>
              </a:buClr>
              <a:buSzPts val="1800"/>
              <a:buNone/>
              <a:defRPr b="1" sz="1800">
                <a:solidFill>
                  <a:schemeClr val="dk1"/>
                </a:solidFill>
              </a:defRPr>
            </a:lvl4pPr>
            <a:lvl5pPr lvl="4" algn="l">
              <a:lnSpc>
                <a:spcPct val="100000"/>
              </a:lnSpc>
              <a:spcBef>
                <a:spcPts val="0"/>
              </a:spcBef>
              <a:spcAft>
                <a:spcPts val="0"/>
              </a:spcAft>
              <a:buClr>
                <a:schemeClr val="dk1"/>
              </a:buClr>
              <a:buSzPts val="1800"/>
              <a:buNone/>
              <a:defRPr b="1" sz="1800">
                <a:solidFill>
                  <a:schemeClr val="dk1"/>
                </a:solidFill>
              </a:defRPr>
            </a:lvl5pPr>
            <a:lvl6pPr lvl="5" algn="l">
              <a:lnSpc>
                <a:spcPct val="100000"/>
              </a:lnSpc>
              <a:spcBef>
                <a:spcPts val="0"/>
              </a:spcBef>
              <a:spcAft>
                <a:spcPts val="0"/>
              </a:spcAft>
              <a:buClr>
                <a:schemeClr val="dk1"/>
              </a:buClr>
              <a:buSzPts val="1800"/>
              <a:buNone/>
              <a:defRPr b="1" sz="1800">
                <a:solidFill>
                  <a:schemeClr val="dk1"/>
                </a:solidFill>
              </a:defRPr>
            </a:lvl6pPr>
            <a:lvl7pPr lvl="6" algn="l">
              <a:lnSpc>
                <a:spcPct val="100000"/>
              </a:lnSpc>
              <a:spcBef>
                <a:spcPts val="0"/>
              </a:spcBef>
              <a:spcAft>
                <a:spcPts val="0"/>
              </a:spcAft>
              <a:buClr>
                <a:schemeClr val="dk1"/>
              </a:buClr>
              <a:buSzPts val="1800"/>
              <a:buNone/>
              <a:defRPr b="1" sz="1800">
                <a:solidFill>
                  <a:schemeClr val="dk1"/>
                </a:solidFill>
              </a:defRPr>
            </a:lvl7pPr>
            <a:lvl8pPr lvl="7" algn="l">
              <a:lnSpc>
                <a:spcPct val="100000"/>
              </a:lnSpc>
              <a:spcBef>
                <a:spcPts val="0"/>
              </a:spcBef>
              <a:spcAft>
                <a:spcPts val="0"/>
              </a:spcAft>
              <a:buClr>
                <a:schemeClr val="dk1"/>
              </a:buClr>
              <a:buSzPts val="1800"/>
              <a:buNone/>
              <a:defRPr b="1" sz="1800">
                <a:solidFill>
                  <a:schemeClr val="dk1"/>
                </a:solidFill>
              </a:defRPr>
            </a:lvl8pPr>
            <a:lvl9pPr lvl="8" algn="l">
              <a:lnSpc>
                <a:spcPct val="100000"/>
              </a:lnSpc>
              <a:spcBef>
                <a:spcPts val="0"/>
              </a:spcBef>
              <a:spcAft>
                <a:spcPts val="0"/>
              </a:spcAft>
              <a:buClr>
                <a:schemeClr val="dk1"/>
              </a:buClr>
              <a:buSzPts val="1800"/>
              <a:buNone/>
              <a:defRPr b="1" sz="1800">
                <a:solidFill>
                  <a:schemeClr val="dk1"/>
                </a:solidFill>
              </a:defRPr>
            </a:lvl9pPr>
          </a:lstStyle>
          <a:p/>
        </p:txBody>
      </p:sp>
      <p:sp>
        <p:nvSpPr>
          <p:cNvPr id="286" name="Google Shape;286;p14"/>
          <p:cNvSpPr txBox="1"/>
          <p:nvPr>
            <p:ph idx="1" type="body"/>
          </p:nvPr>
        </p:nvSpPr>
        <p:spPr>
          <a:xfrm>
            <a:off x="304800" y="1554150"/>
            <a:ext cx="2089800" cy="33105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287" name="Google Shape;287;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288" name="Shape 288"/>
        <p:cNvGrpSpPr/>
        <p:nvPr/>
      </p:nvGrpSpPr>
      <p:grpSpPr>
        <a:xfrm>
          <a:off x="0" y="0"/>
          <a:ext cx="0" cy="0"/>
          <a:chOff x="0" y="0"/>
          <a:chExt cx="0" cy="0"/>
        </a:xfrm>
      </p:grpSpPr>
      <p:sp>
        <p:nvSpPr>
          <p:cNvPr id="289" name="Google Shape;289;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txBox="1"/>
          <p:nvPr>
            <p:ph type="title"/>
          </p:nvPr>
        </p:nvSpPr>
        <p:spPr>
          <a:xfrm>
            <a:off x="304475" y="307825"/>
            <a:ext cx="4779300" cy="14181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3000"/>
              <a:buNone/>
              <a:defRPr sz="3000">
                <a:solidFill>
                  <a:srgbClr val="E7E7E7"/>
                </a:solidFill>
              </a:defRPr>
            </a:lvl1pPr>
            <a:lvl2pPr lvl="1" algn="l">
              <a:lnSpc>
                <a:spcPct val="100000"/>
              </a:lnSpc>
              <a:spcBef>
                <a:spcPts val="0"/>
              </a:spcBef>
              <a:spcAft>
                <a:spcPts val="0"/>
              </a:spcAft>
              <a:buClr>
                <a:schemeClr val="dk1"/>
              </a:buClr>
              <a:buSzPts val="3000"/>
              <a:buNone/>
              <a:defRPr sz="3000">
                <a:solidFill>
                  <a:srgbClr val="E7E7E7"/>
                </a:solidFill>
              </a:defRPr>
            </a:lvl2pPr>
            <a:lvl3pPr lvl="2" algn="l">
              <a:lnSpc>
                <a:spcPct val="100000"/>
              </a:lnSpc>
              <a:spcBef>
                <a:spcPts val="0"/>
              </a:spcBef>
              <a:spcAft>
                <a:spcPts val="0"/>
              </a:spcAft>
              <a:buClr>
                <a:schemeClr val="dk1"/>
              </a:buClr>
              <a:buSzPts val="3000"/>
              <a:buNone/>
              <a:defRPr sz="3000">
                <a:solidFill>
                  <a:srgbClr val="E7E7E7"/>
                </a:solidFill>
              </a:defRPr>
            </a:lvl3pPr>
            <a:lvl4pPr lvl="3" algn="l">
              <a:lnSpc>
                <a:spcPct val="100000"/>
              </a:lnSpc>
              <a:spcBef>
                <a:spcPts val="0"/>
              </a:spcBef>
              <a:spcAft>
                <a:spcPts val="0"/>
              </a:spcAft>
              <a:buClr>
                <a:schemeClr val="dk1"/>
              </a:buClr>
              <a:buSzPts val="3000"/>
              <a:buNone/>
              <a:defRPr sz="3000">
                <a:solidFill>
                  <a:srgbClr val="E7E7E7"/>
                </a:solidFill>
              </a:defRPr>
            </a:lvl4pPr>
            <a:lvl5pPr lvl="4" algn="l">
              <a:lnSpc>
                <a:spcPct val="100000"/>
              </a:lnSpc>
              <a:spcBef>
                <a:spcPts val="0"/>
              </a:spcBef>
              <a:spcAft>
                <a:spcPts val="0"/>
              </a:spcAft>
              <a:buClr>
                <a:schemeClr val="dk1"/>
              </a:buClr>
              <a:buSzPts val="3000"/>
              <a:buNone/>
              <a:defRPr sz="3000">
                <a:solidFill>
                  <a:srgbClr val="E7E7E7"/>
                </a:solidFill>
              </a:defRPr>
            </a:lvl5pPr>
            <a:lvl6pPr lvl="5" algn="l">
              <a:lnSpc>
                <a:spcPct val="100000"/>
              </a:lnSpc>
              <a:spcBef>
                <a:spcPts val="0"/>
              </a:spcBef>
              <a:spcAft>
                <a:spcPts val="0"/>
              </a:spcAft>
              <a:buClr>
                <a:schemeClr val="dk1"/>
              </a:buClr>
              <a:buSzPts val="3000"/>
              <a:buNone/>
              <a:defRPr sz="3000">
                <a:solidFill>
                  <a:srgbClr val="E7E7E7"/>
                </a:solidFill>
              </a:defRPr>
            </a:lvl6pPr>
            <a:lvl7pPr lvl="6" algn="l">
              <a:lnSpc>
                <a:spcPct val="100000"/>
              </a:lnSpc>
              <a:spcBef>
                <a:spcPts val="0"/>
              </a:spcBef>
              <a:spcAft>
                <a:spcPts val="0"/>
              </a:spcAft>
              <a:buClr>
                <a:schemeClr val="dk1"/>
              </a:buClr>
              <a:buSzPts val="3000"/>
              <a:buNone/>
              <a:defRPr sz="3000">
                <a:solidFill>
                  <a:srgbClr val="E7E7E7"/>
                </a:solidFill>
              </a:defRPr>
            </a:lvl7pPr>
            <a:lvl8pPr lvl="7" algn="l">
              <a:lnSpc>
                <a:spcPct val="100000"/>
              </a:lnSpc>
              <a:spcBef>
                <a:spcPts val="0"/>
              </a:spcBef>
              <a:spcAft>
                <a:spcPts val="0"/>
              </a:spcAft>
              <a:buClr>
                <a:schemeClr val="dk1"/>
              </a:buClr>
              <a:buSzPts val="3000"/>
              <a:buNone/>
              <a:defRPr sz="3000">
                <a:solidFill>
                  <a:srgbClr val="E7E7E7"/>
                </a:solidFill>
              </a:defRPr>
            </a:lvl8pPr>
            <a:lvl9pPr lvl="8" algn="l">
              <a:lnSpc>
                <a:spcPct val="100000"/>
              </a:lnSpc>
              <a:spcBef>
                <a:spcPts val="0"/>
              </a:spcBef>
              <a:spcAft>
                <a:spcPts val="0"/>
              </a:spcAft>
              <a:buClr>
                <a:schemeClr val="dk1"/>
              </a:buClr>
              <a:buSzPts val="3000"/>
              <a:buNone/>
              <a:defRPr sz="3000">
                <a:solidFill>
                  <a:srgbClr val="E7E7E7"/>
                </a:solidFill>
              </a:defRPr>
            </a:lvl9pPr>
          </a:lstStyle>
          <a:p/>
        </p:txBody>
      </p:sp>
      <p:sp>
        <p:nvSpPr>
          <p:cNvPr id="291" name="Google Shape;291;p15"/>
          <p:cNvSpPr txBox="1"/>
          <p:nvPr>
            <p:ph idx="1" type="body"/>
          </p:nvPr>
        </p:nvSpPr>
        <p:spPr>
          <a:xfrm>
            <a:off x="304475" y="1808125"/>
            <a:ext cx="4779300" cy="30138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292" name="Google Shape;292;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293" name="Shape 293"/>
        <p:cNvGrpSpPr/>
        <p:nvPr/>
      </p:nvGrpSpPr>
      <p:grpSpPr>
        <a:xfrm>
          <a:off x="0" y="0"/>
          <a:ext cx="0" cy="0"/>
          <a:chOff x="0" y="0"/>
          <a:chExt cx="0" cy="0"/>
        </a:xfrm>
      </p:grpSpPr>
      <p:sp>
        <p:nvSpPr>
          <p:cNvPr id="294" name="Google Shape;294;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388425" y="636500"/>
            <a:ext cx="2789700" cy="57900"/>
          </a:xfrm>
          <a:prstGeom prst="rect">
            <a:avLst/>
          </a:prstGeom>
          <a:solidFill>
            <a:srgbClr val="E7E7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txBox="1"/>
          <p:nvPr>
            <p:ph type="title"/>
          </p:nvPr>
        </p:nvSpPr>
        <p:spPr>
          <a:xfrm>
            <a:off x="308775" y="770525"/>
            <a:ext cx="2866800" cy="3753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299" name="Google Shape;299;p16"/>
          <p:cNvSpPr txBox="1"/>
          <p:nvPr>
            <p:ph idx="1" type="body"/>
          </p:nvPr>
        </p:nvSpPr>
        <p:spPr>
          <a:xfrm>
            <a:off x="4022850" y="770525"/>
            <a:ext cx="4919400" cy="38118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300" name="Google Shape;300;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4">
    <p:bg>
      <p:bgPr>
        <a:solidFill>
          <a:srgbClr val="FFFFFF"/>
        </a:solidFill>
      </p:bgPr>
    </p:bg>
    <p:spTree>
      <p:nvGrpSpPr>
        <p:cNvPr id="301" name="Shape 301"/>
        <p:cNvGrpSpPr/>
        <p:nvPr/>
      </p:nvGrpSpPr>
      <p:grpSpPr>
        <a:xfrm>
          <a:off x="0" y="0"/>
          <a:ext cx="0" cy="0"/>
          <a:chOff x="0" y="0"/>
          <a:chExt cx="0" cy="0"/>
        </a:xfrm>
      </p:grpSpPr>
      <p:sp>
        <p:nvSpPr>
          <p:cNvPr id="302" name="Google Shape;302;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17"/>
          <p:cNvGrpSpPr/>
          <p:nvPr/>
        </p:nvGrpSpPr>
        <p:grpSpPr>
          <a:xfrm>
            <a:off x="0" y="0"/>
            <a:ext cx="4316700" cy="5143500"/>
            <a:chOff x="0" y="0"/>
            <a:chExt cx="4316700" cy="5143500"/>
          </a:xfrm>
        </p:grpSpPr>
        <p:sp>
          <p:nvSpPr>
            <p:cNvPr id="304" name="Google Shape;304;p17"/>
            <p:cNvSpPr/>
            <p:nvPr/>
          </p:nvSpPr>
          <p:spPr>
            <a:xfrm>
              <a:off x="0" y="0"/>
              <a:ext cx="4316700" cy="51435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7"/>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 name="Google Shape;310;p17"/>
          <p:cNvSpPr txBox="1"/>
          <p:nvPr>
            <p:ph type="title"/>
          </p:nvPr>
        </p:nvSpPr>
        <p:spPr>
          <a:xfrm>
            <a:off x="311725" y="653326"/>
            <a:ext cx="3706500" cy="33345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p:txBody>
      </p:sp>
      <p:sp>
        <p:nvSpPr>
          <p:cNvPr id="311" name="Google Shape;311;p17"/>
          <p:cNvSpPr txBox="1"/>
          <p:nvPr>
            <p:ph idx="1" type="body"/>
          </p:nvPr>
        </p:nvSpPr>
        <p:spPr>
          <a:xfrm>
            <a:off x="4620575" y="653325"/>
            <a:ext cx="4211700" cy="37413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84F7D"/>
              </a:buClr>
              <a:buSzPts val="1200"/>
              <a:buChar char="●"/>
              <a:defRPr sz="1200">
                <a:solidFill>
                  <a:srgbClr val="284F7D"/>
                </a:solidFill>
              </a:defRPr>
            </a:lvl1pPr>
            <a:lvl2pPr indent="-292100" lvl="1" marL="914400" algn="l">
              <a:lnSpc>
                <a:spcPct val="115000"/>
              </a:lnSpc>
              <a:spcBef>
                <a:spcPts val="0"/>
              </a:spcBef>
              <a:spcAft>
                <a:spcPts val="0"/>
              </a:spcAft>
              <a:buClr>
                <a:srgbClr val="284F7D"/>
              </a:buClr>
              <a:buSzPts val="1000"/>
              <a:buChar char="○"/>
              <a:defRPr sz="1000">
                <a:solidFill>
                  <a:srgbClr val="284F7D"/>
                </a:solidFill>
              </a:defRPr>
            </a:lvl2pPr>
            <a:lvl3pPr indent="-292100" lvl="2" marL="1371600" algn="l">
              <a:lnSpc>
                <a:spcPct val="115000"/>
              </a:lnSpc>
              <a:spcBef>
                <a:spcPts val="0"/>
              </a:spcBef>
              <a:spcAft>
                <a:spcPts val="0"/>
              </a:spcAft>
              <a:buClr>
                <a:srgbClr val="284F7D"/>
              </a:buClr>
              <a:buSzPts val="1000"/>
              <a:buChar char="■"/>
              <a:defRPr sz="1000">
                <a:solidFill>
                  <a:srgbClr val="284F7D"/>
                </a:solidFill>
              </a:defRPr>
            </a:lvl3pPr>
            <a:lvl4pPr indent="-292100" lvl="3" marL="1828800" algn="l">
              <a:lnSpc>
                <a:spcPct val="115000"/>
              </a:lnSpc>
              <a:spcBef>
                <a:spcPts val="0"/>
              </a:spcBef>
              <a:spcAft>
                <a:spcPts val="0"/>
              </a:spcAft>
              <a:buClr>
                <a:srgbClr val="284F7D"/>
              </a:buClr>
              <a:buSzPts val="1000"/>
              <a:buChar char="●"/>
              <a:defRPr sz="1000">
                <a:solidFill>
                  <a:srgbClr val="284F7D"/>
                </a:solidFill>
              </a:defRPr>
            </a:lvl4pPr>
            <a:lvl5pPr indent="-292100" lvl="4" marL="2286000" algn="l">
              <a:lnSpc>
                <a:spcPct val="115000"/>
              </a:lnSpc>
              <a:spcBef>
                <a:spcPts val="0"/>
              </a:spcBef>
              <a:spcAft>
                <a:spcPts val="0"/>
              </a:spcAft>
              <a:buClr>
                <a:srgbClr val="284F7D"/>
              </a:buClr>
              <a:buSzPts val="1000"/>
              <a:buChar char="○"/>
              <a:defRPr sz="1000">
                <a:solidFill>
                  <a:srgbClr val="284F7D"/>
                </a:solidFill>
              </a:defRPr>
            </a:lvl5pPr>
            <a:lvl6pPr indent="-292100" lvl="5" marL="2743200" algn="l">
              <a:lnSpc>
                <a:spcPct val="115000"/>
              </a:lnSpc>
              <a:spcBef>
                <a:spcPts val="0"/>
              </a:spcBef>
              <a:spcAft>
                <a:spcPts val="0"/>
              </a:spcAft>
              <a:buClr>
                <a:srgbClr val="284F7D"/>
              </a:buClr>
              <a:buSzPts val="1000"/>
              <a:buChar char="■"/>
              <a:defRPr sz="1000">
                <a:solidFill>
                  <a:srgbClr val="284F7D"/>
                </a:solidFill>
              </a:defRPr>
            </a:lvl6pPr>
            <a:lvl7pPr indent="-292100" lvl="6" marL="3200400" algn="l">
              <a:lnSpc>
                <a:spcPct val="115000"/>
              </a:lnSpc>
              <a:spcBef>
                <a:spcPts val="0"/>
              </a:spcBef>
              <a:spcAft>
                <a:spcPts val="0"/>
              </a:spcAft>
              <a:buClr>
                <a:srgbClr val="284F7D"/>
              </a:buClr>
              <a:buSzPts val="1000"/>
              <a:buChar char="●"/>
              <a:defRPr sz="1000">
                <a:solidFill>
                  <a:srgbClr val="284F7D"/>
                </a:solidFill>
              </a:defRPr>
            </a:lvl7pPr>
            <a:lvl8pPr indent="-292100" lvl="7" marL="3657600" algn="l">
              <a:lnSpc>
                <a:spcPct val="115000"/>
              </a:lnSpc>
              <a:spcBef>
                <a:spcPts val="0"/>
              </a:spcBef>
              <a:spcAft>
                <a:spcPts val="0"/>
              </a:spcAft>
              <a:buClr>
                <a:srgbClr val="284F7D"/>
              </a:buClr>
              <a:buSzPts val="1000"/>
              <a:buChar char="○"/>
              <a:defRPr sz="1000">
                <a:solidFill>
                  <a:srgbClr val="284F7D"/>
                </a:solidFill>
              </a:defRPr>
            </a:lvl8pPr>
            <a:lvl9pPr indent="-292100" lvl="8" marL="4114800" algn="l">
              <a:lnSpc>
                <a:spcPct val="115000"/>
              </a:lnSpc>
              <a:spcBef>
                <a:spcPts val="0"/>
              </a:spcBef>
              <a:spcAft>
                <a:spcPts val="0"/>
              </a:spcAft>
              <a:buClr>
                <a:srgbClr val="284F7D"/>
              </a:buClr>
              <a:buSzPts val="1000"/>
              <a:buChar char="■"/>
              <a:defRPr sz="1000">
                <a:solidFill>
                  <a:srgbClr val="284F7D"/>
                </a:solidFill>
              </a:defRPr>
            </a:lvl9pPr>
          </a:lstStyle>
          <a:p/>
        </p:txBody>
      </p:sp>
      <p:sp>
        <p:nvSpPr>
          <p:cNvPr id="312" name="Google Shape;312;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5">
    <p:spTree>
      <p:nvGrpSpPr>
        <p:cNvPr id="313" name="Shape 313"/>
        <p:cNvGrpSpPr/>
        <p:nvPr/>
      </p:nvGrpSpPr>
      <p:grpSpPr>
        <a:xfrm>
          <a:off x="0" y="0"/>
          <a:ext cx="0" cy="0"/>
          <a:chOff x="0" y="0"/>
          <a:chExt cx="0" cy="0"/>
        </a:xfrm>
      </p:grpSpPr>
      <p:sp>
        <p:nvSpPr>
          <p:cNvPr id="314" name="Google Shape;314;p18"/>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8"/>
          <p:cNvSpPr/>
          <p:nvPr/>
        </p:nvSpPr>
        <p:spPr>
          <a:xfrm>
            <a:off x="2530550" y="1194000"/>
            <a:ext cx="6303300" cy="113400"/>
          </a:xfrm>
          <a:prstGeom prst="rect">
            <a:avLst/>
          </a:prstGeom>
          <a:solidFill>
            <a:srgbClr val="FFFFFF">
              <a:alpha val="376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8"/>
          <p:cNvSpPr/>
          <p:nvPr/>
        </p:nvSpPr>
        <p:spPr>
          <a:xfrm>
            <a:off x="307875" y="1194000"/>
            <a:ext cx="2024100" cy="113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8"/>
          <p:cNvSpPr txBox="1"/>
          <p:nvPr>
            <p:ph type="title"/>
          </p:nvPr>
        </p:nvSpPr>
        <p:spPr>
          <a:xfrm>
            <a:off x="307875" y="1444550"/>
            <a:ext cx="2024100" cy="2975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000"/>
              <a:buNone/>
              <a:defRPr b="1" sz="2000">
                <a:solidFill>
                  <a:srgbClr val="FFFFFF"/>
                </a:solidFill>
              </a:defRPr>
            </a:lvl1pPr>
            <a:lvl2pPr lvl="1" algn="l">
              <a:lnSpc>
                <a:spcPct val="100000"/>
              </a:lnSpc>
              <a:spcBef>
                <a:spcPts val="0"/>
              </a:spcBef>
              <a:spcAft>
                <a:spcPts val="0"/>
              </a:spcAft>
              <a:buClr>
                <a:srgbClr val="FFFFFF"/>
              </a:buClr>
              <a:buSzPts val="2000"/>
              <a:buNone/>
              <a:defRPr b="1" sz="2000">
                <a:solidFill>
                  <a:srgbClr val="FFFFFF"/>
                </a:solidFill>
              </a:defRPr>
            </a:lvl2pPr>
            <a:lvl3pPr lvl="2" algn="l">
              <a:lnSpc>
                <a:spcPct val="100000"/>
              </a:lnSpc>
              <a:spcBef>
                <a:spcPts val="0"/>
              </a:spcBef>
              <a:spcAft>
                <a:spcPts val="0"/>
              </a:spcAft>
              <a:buClr>
                <a:srgbClr val="FFFFFF"/>
              </a:buClr>
              <a:buSzPts val="2000"/>
              <a:buNone/>
              <a:defRPr b="1" sz="2000">
                <a:solidFill>
                  <a:srgbClr val="FFFFFF"/>
                </a:solidFill>
              </a:defRPr>
            </a:lvl3pPr>
            <a:lvl4pPr lvl="3" algn="l">
              <a:lnSpc>
                <a:spcPct val="100000"/>
              </a:lnSpc>
              <a:spcBef>
                <a:spcPts val="0"/>
              </a:spcBef>
              <a:spcAft>
                <a:spcPts val="0"/>
              </a:spcAft>
              <a:buClr>
                <a:srgbClr val="FFFFFF"/>
              </a:buClr>
              <a:buSzPts val="2000"/>
              <a:buNone/>
              <a:defRPr b="1" sz="2000">
                <a:solidFill>
                  <a:srgbClr val="FFFFFF"/>
                </a:solidFill>
              </a:defRPr>
            </a:lvl4pPr>
            <a:lvl5pPr lvl="4" algn="l">
              <a:lnSpc>
                <a:spcPct val="100000"/>
              </a:lnSpc>
              <a:spcBef>
                <a:spcPts val="0"/>
              </a:spcBef>
              <a:spcAft>
                <a:spcPts val="0"/>
              </a:spcAft>
              <a:buClr>
                <a:srgbClr val="FFFFFF"/>
              </a:buClr>
              <a:buSzPts val="2000"/>
              <a:buNone/>
              <a:defRPr b="1" sz="2000">
                <a:solidFill>
                  <a:srgbClr val="FFFFFF"/>
                </a:solidFill>
              </a:defRPr>
            </a:lvl5pPr>
            <a:lvl6pPr lvl="5" algn="l">
              <a:lnSpc>
                <a:spcPct val="100000"/>
              </a:lnSpc>
              <a:spcBef>
                <a:spcPts val="0"/>
              </a:spcBef>
              <a:spcAft>
                <a:spcPts val="0"/>
              </a:spcAft>
              <a:buClr>
                <a:srgbClr val="FFFFFF"/>
              </a:buClr>
              <a:buSzPts val="2000"/>
              <a:buNone/>
              <a:defRPr b="1" sz="2000">
                <a:solidFill>
                  <a:srgbClr val="FFFFFF"/>
                </a:solidFill>
              </a:defRPr>
            </a:lvl6pPr>
            <a:lvl7pPr lvl="6" algn="l">
              <a:lnSpc>
                <a:spcPct val="100000"/>
              </a:lnSpc>
              <a:spcBef>
                <a:spcPts val="0"/>
              </a:spcBef>
              <a:spcAft>
                <a:spcPts val="0"/>
              </a:spcAft>
              <a:buClr>
                <a:srgbClr val="FFFFFF"/>
              </a:buClr>
              <a:buSzPts val="2000"/>
              <a:buNone/>
              <a:defRPr b="1" sz="2000">
                <a:solidFill>
                  <a:srgbClr val="FFFFFF"/>
                </a:solidFill>
              </a:defRPr>
            </a:lvl7pPr>
            <a:lvl8pPr lvl="7" algn="l">
              <a:lnSpc>
                <a:spcPct val="100000"/>
              </a:lnSpc>
              <a:spcBef>
                <a:spcPts val="0"/>
              </a:spcBef>
              <a:spcAft>
                <a:spcPts val="0"/>
              </a:spcAft>
              <a:buClr>
                <a:srgbClr val="FFFFFF"/>
              </a:buClr>
              <a:buSzPts val="2000"/>
              <a:buNone/>
              <a:defRPr b="1" sz="2000">
                <a:solidFill>
                  <a:srgbClr val="FFFFFF"/>
                </a:solidFill>
              </a:defRPr>
            </a:lvl8pPr>
            <a:lvl9pPr lvl="8" algn="l">
              <a:lnSpc>
                <a:spcPct val="100000"/>
              </a:lnSpc>
              <a:spcBef>
                <a:spcPts val="0"/>
              </a:spcBef>
              <a:spcAft>
                <a:spcPts val="0"/>
              </a:spcAft>
              <a:buClr>
                <a:srgbClr val="FFFFFF"/>
              </a:buClr>
              <a:buSzPts val="2000"/>
              <a:buNone/>
              <a:defRPr b="1" sz="2000">
                <a:solidFill>
                  <a:srgbClr val="FFFFFF"/>
                </a:solidFill>
              </a:defRPr>
            </a:lvl9pPr>
          </a:lstStyle>
          <a:p/>
        </p:txBody>
      </p:sp>
      <p:sp>
        <p:nvSpPr>
          <p:cNvPr id="318" name="Google Shape;318;p18"/>
          <p:cNvSpPr txBox="1"/>
          <p:nvPr>
            <p:ph idx="1" type="body"/>
          </p:nvPr>
        </p:nvSpPr>
        <p:spPr>
          <a:xfrm>
            <a:off x="2530550" y="1444550"/>
            <a:ext cx="6303300" cy="26151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319" name="Google Shape;319;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7">
    <p:bg>
      <p:bgPr>
        <a:solidFill>
          <a:srgbClr val="FFFFFF"/>
        </a:solidFill>
      </p:bgPr>
    </p:bg>
    <p:spTree>
      <p:nvGrpSpPr>
        <p:cNvPr id="320" name="Shape 320"/>
        <p:cNvGrpSpPr/>
        <p:nvPr/>
      </p:nvGrpSpPr>
      <p:grpSpPr>
        <a:xfrm>
          <a:off x="0" y="0"/>
          <a:ext cx="0" cy="0"/>
          <a:chOff x="0" y="0"/>
          <a:chExt cx="0" cy="0"/>
        </a:xfrm>
      </p:grpSpPr>
      <p:sp>
        <p:nvSpPr>
          <p:cNvPr id="321" name="Google Shape;321;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9"/>
          <p:cNvSpPr txBox="1"/>
          <p:nvPr>
            <p:ph type="title"/>
          </p:nvPr>
        </p:nvSpPr>
        <p:spPr>
          <a:xfrm>
            <a:off x="232878" y="219975"/>
            <a:ext cx="2336400" cy="915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323" name="Google Shape;323;p19"/>
          <p:cNvSpPr txBox="1"/>
          <p:nvPr>
            <p:ph idx="1" type="body"/>
          </p:nvPr>
        </p:nvSpPr>
        <p:spPr>
          <a:xfrm>
            <a:off x="232875" y="1290250"/>
            <a:ext cx="2336400" cy="35229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0"/>
              </a:spcBef>
              <a:spcAft>
                <a:spcPts val="0"/>
              </a:spcAft>
              <a:buClr>
                <a:srgbClr val="000000"/>
              </a:buClr>
              <a:buSzPts val="1200"/>
              <a:buChar char="○"/>
              <a:defRPr sz="1200">
                <a:solidFill>
                  <a:srgbClr val="000000"/>
                </a:solidFill>
              </a:defRPr>
            </a:lvl2pPr>
            <a:lvl3pPr indent="-304800" lvl="2" marL="1371600" algn="l">
              <a:lnSpc>
                <a:spcPct val="115000"/>
              </a:lnSpc>
              <a:spcBef>
                <a:spcPts val="0"/>
              </a:spcBef>
              <a:spcAft>
                <a:spcPts val="0"/>
              </a:spcAft>
              <a:buClr>
                <a:srgbClr val="000000"/>
              </a:buClr>
              <a:buSzPts val="1200"/>
              <a:buChar char="■"/>
              <a:defRPr sz="1200">
                <a:solidFill>
                  <a:srgbClr val="000000"/>
                </a:solidFill>
              </a:defRPr>
            </a:lvl3pPr>
            <a:lvl4pPr indent="-304800" lvl="3" marL="1828800" algn="l">
              <a:lnSpc>
                <a:spcPct val="115000"/>
              </a:lnSpc>
              <a:spcBef>
                <a:spcPts val="0"/>
              </a:spcBef>
              <a:spcAft>
                <a:spcPts val="0"/>
              </a:spcAft>
              <a:buClr>
                <a:srgbClr val="000000"/>
              </a:buClr>
              <a:buSzPts val="1200"/>
              <a:buChar char="●"/>
              <a:defRPr sz="1200">
                <a:solidFill>
                  <a:srgbClr val="000000"/>
                </a:solidFill>
              </a:defRPr>
            </a:lvl4pPr>
            <a:lvl5pPr indent="-304800" lvl="4" marL="2286000" algn="l">
              <a:lnSpc>
                <a:spcPct val="115000"/>
              </a:lnSpc>
              <a:spcBef>
                <a:spcPts val="0"/>
              </a:spcBef>
              <a:spcAft>
                <a:spcPts val="0"/>
              </a:spcAft>
              <a:buClr>
                <a:srgbClr val="000000"/>
              </a:buClr>
              <a:buSzPts val="1200"/>
              <a:buChar char="○"/>
              <a:defRPr sz="1200">
                <a:solidFill>
                  <a:srgbClr val="000000"/>
                </a:solidFill>
              </a:defRPr>
            </a:lvl5pPr>
            <a:lvl6pPr indent="-304800" lvl="5" marL="2743200" algn="l">
              <a:lnSpc>
                <a:spcPct val="115000"/>
              </a:lnSpc>
              <a:spcBef>
                <a:spcPts val="0"/>
              </a:spcBef>
              <a:spcAft>
                <a:spcPts val="0"/>
              </a:spcAft>
              <a:buClr>
                <a:srgbClr val="000000"/>
              </a:buClr>
              <a:buSzPts val="1200"/>
              <a:buChar char="■"/>
              <a:defRPr sz="1200">
                <a:solidFill>
                  <a:srgbClr val="000000"/>
                </a:solidFill>
              </a:defRPr>
            </a:lvl6pPr>
            <a:lvl7pPr indent="-304800" lvl="6" marL="3200400" algn="l">
              <a:lnSpc>
                <a:spcPct val="115000"/>
              </a:lnSpc>
              <a:spcBef>
                <a:spcPts val="0"/>
              </a:spcBef>
              <a:spcAft>
                <a:spcPts val="0"/>
              </a:spcAft>
              <a:buClr>
                <a:srgbClr val="000000"/>
              </a:buClr>
              <a:buSzPts val="1200"/>
              <a:buChar char="●"/>
              <a:defRPr sz="1200">
                <a:solidFill>
                  <a:srgbClr val="000000"/>
                </a:solidFill>
              </a:defRPr>
            </a:lvl7pPr>
            <a:lvl8pPr indent="-304800" lvl="7" marL="3657600" algn="l">
              <a:lnSpc>
                <a:spcPct val="115000"/>
              </a:lnSpc>
              <a:spcBef>
                <a:spcPts val="0"/>
              </a:spcBef>
              <a:spcAft>
                <a:spcPts val="0"/>
              </a:spcAft>
              <a:buClr>
                <a:srgbClr val="000000"/>
              </a:buClr>
              <a:buSzPts val="1200"/>
              <a:buChar char="○"/>
              <a:defRPr sz="1200">
                <a:solidFill>
                  <a:srgbClr val="000000"/>
                </a:solidFill>
              </a:defRPr>
            </a:lvl8pPr>
            <a:lvl9pPr indent="-304800" lvl="8" marL="4114800" algn="l">
              <a:lnSpc>
                <a:spcPct val="115000"/>
              </a:lnSpc>
              <a:spcBef>
                <a:spcPts val="0"/>
              </a:spcBef>
              <a:spcAft>
                <a:spcPts val="0"/>
              </a:spcAft>
              <a:buClr>
                <a:srgbClr val="000000"/>
              </a:buClr>
              <a:buSzPts val="1200"/>
              <a:buChar char="■"/>
              <a:defRPr sz="1200">
                <a:solidFill>
                  <a:srgbClr val="000000"/>
                </a:solidFill>
              </a:defRPr>
            </a:lvl9pPr>
          </a:lstStyle>
          <a:p/>
        </p:txBody>
      </p:sp>
      <p:sp>
        <p:nvSpPr>
          <p:cNvPr id="324" name="Google Shape;324;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8">
    <p:spTree>
      <p:nvGrpSpPr>
        <p:cNvPr id="325" name="Shape 325"/>
        <p:cNvGrpSpPr/>
        <p:nvPr/>
      </p:nvGrpSpPr>
      <p:grpSpPr>
        <a:xfrm>
          <a:off x="0" y="0"/>
          <a:ext cx="0" cy="0"/>
          <a:chOff x="0" y="0"/>
          <a:chExt cx="0" cy="0"/>
        </a:xfrm>
      </p:grpSpPr>
      <p:sp>
        <p:nvSpPr>
          <p:cNvPr id="326" name="Google Shape;326;p20"/>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p:nvPr/>
        </p:nvSpPr>
        <p:spPr>
          <a:xfrm>
            <a:off x="0" y="0"/>
            <a:ext cx="3789300" cy="5143500"/>
          </a:xfrm>
          <a:prstGeom prst="rect">
            <a:avLst/>
          </a:prstGeom>
          <a:solidFill>
            <a:srgbClr val="C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0"/>
          <p:cNvSpPr txBox="1"/>
          <p:nvPr>
            <p:ph type="title"/>
          </p:nvPr>
        </p:nvSpPr>
        <p:spPr>
          <a:xfrm>
            <a:off x="265500" y="316700"/>
            <a:ext cx="3163500" cy="2607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p:txBody>
      </p:sp>
      <p:sp>
        <p:nvSpPr>
          <p:cNvPr id="329" name="Google Shape;329;p20"/>
          <p:cNvSpPr txBox="1"/>
          <p:nvPr>
            <p:ph idx="1" type="body"/>
          </p:nvPr>
        </p:nvSpPr>
        <p:spPr>
          <a:xfrm>
            <a:off x="4283675" y="316700"/>
            <a:ext cx="4407300" cy="38340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298450" lvl="1" marL="914400" algn="l">
              <a:lnSpc>
                <a:spcPct val="115000"/>
              </a:lnSpc>
              <a:spcBef>
                <a:spcPts val="0"/>
              </a:spcBef>
              <a:spcAft>
                <a:spcPts val="0"/>
              </a:spcAft>
              <a:buClr>
                <a:srgbClr val="FFFFFF"/>
              </a:buClr>
              <a:buSzPts val="1100"/>
              <a:buChar char="○"/>
              <a:defRPr sz="1400">
                <a:solidFill>
                  <a:srgbClr val="FFFFFF"/>
                </a:solidFill>
              </a:defRPr>
            </a:lvl2pPr>
            <a:lvl3pPr indent="-298450" lvl="2" marL="1371600" algn="l">
              <a:lnSpc>
                <a:spcPct val="115000"/>
              </a:lnSpc>
              <a:spcBef>
                <a:spcPts val="0"/>
              </a:spcBef>
              <a:spcAft>
                <a:spcPts val="0"/>
              </a:spcAft>
              <a:buClr>
                <a:srgbClr val="FFFFFF"/>
              </a:buClr>
              <a:buSzPts val="1100"/>
              <a:buChar char="■"/>
              <a:defRPr sz="1400">
                <a:solidFill>
                  <a:srgbClr val="FFFFFF"/>
                </a:solidFill>
              </a:defRPr>
            </a:lvl3pPr>
            <a:lvl4pPr indent="-298450" lvl="3" marL="1828800" algn="l">
              <a:lnSpc>
                <a:spcPct val="115000"/>
              </a:lnSpc>
              <a:spcBef>
                <a:spcPts val="0"/>
              </a:spcBef>
              <a:spcAft>
                <a:spcPts val="0"/>
              </a:spcAft>
              <a:buClr>
                <a:srgbClr val="FFFFFF"/>
              </a:buClr>
              <a:buSzPts val="1100"/>
              <a:buChar char="●"/>
              <a:defRPr sz="1400">
                <a:solidFill>
                  <a:srgbClr val="FFFFFF"/>
                </a:solidFill>
              </a:defRPr>
            </a:lvl4pPr>
            <a:lvl5pPr indent="-298450" lvl="4" marL="2286000" algn="l">
              <a:lnSpc>
                <a:spcPct val="115000"/>
              </a:lnSpc>
              <a:spcBef>
                <a:spcPts val="0"/>
              </a:spcBef>
              <a:spcAft>
                <a:spcPts val="0"/>
              </a:spcAft>
              <a:buClr>
                <a:srgbClr val="FFFFFF"/>
              </a:buClr>
              <a:buSzPts val="1100"/>
              <a:buChar char="○"/>
              <a:defRPr sz="1400">
                <a:solidFill>
                  <a:srgbClr val="FFFFFF"/>
                </a:solidFill>
              </a:defRPr>
            </a:lvl5pPr>
            <a:lvl6pPr indent="-298450" lvl="5" marL="2743200" algn="l">
              <a:lnSpc>
                <a:spcPct val="115000"/>
              </a:lnSpc>
              <a:spcBef>
                <a:spcPts val="0"/>
              </a:spcBef>
              <a:spcAft>
                <a:spcPts val="0"/>
              </a:spcAft>
              <a:buClr>
                <a:srgbClr val="FFFFFF"/>
              </a:buClr>
              <a:buSzPts val="1100"/>
              <a:buChar char="■"/>
              <a:defRPr sz="1400">
                <a:solidFill>
                  <a:srgbClr val="FFFFFF"/>
                </a:solidFill>
              </a:defRPr>
            </a:lvl6pPr>
            <a:lvl7pPr indent="-298450" lvl="6" marL="3200400" algn="l">
              <a:lnSpc>
                <a:spcPct val="115000"/>
              </a:lnSpc>
              <a:spcBef>
                <a:spcPts val="0"/>
              </a:spcBef>
              <a:spcAft>
                <a:spcPts val="0"/>
              </a:spcAft>
              <a:buClr>
                <a:srgbClr val="FFFFFF"/>
              </a:buClr>
              <a:buSzPts val="1100"/>
              <a:buChar char="●"/>
              <a:defRPr sz="1400">
                <a:solidFill>
                  <a:srgbClr val="FFFFFF"/>
                </a:solidFill>
              </a:defRPr>
            </a:lvl7pPr>
            <a:lvl8pPr indent="-298450" lvl="7" marL="3657600" algn="l">
              <a:lnSpc>
                <a:spcPct val="115000"/>
              </a:lnSpc>
              <a:spcBef>
                <a:spcPts val="0"/>
              </a:spcBef>
              <a:spcAft>
                <a:spcPts val="0"/>
              </a:spcAft>
              <a:buClr>
                <a:srgbClr val="FFFFFF"/>
              </a:buClr>
              <a:buSzPts val="1100"/>
              <a:buChar char="○"/>
              <a:defRPr sz="1400">
                <a:solidFill>
                  <a:srgbClr val="FFFFFF"/>
                </a:solidFill>
              </a:defRPr>
            </a:lvl8pPr>
            <a:lvl9pPr indent="-298450" lvl="8" marL="4114800" algn="l">
              <a:lnSpc>
                <a:spcPct val="115000"/>
              </a:lnSpc>
              <a:spcBef>
                <a:spcPts val="0"/>
              </a:spcBef>
              <a:spcAft>
                <a:spcPts val="0"/>
              </a:spcAft>
              <a:buClr>
                <a:srgbClr val="FFFFFF"/>
              </a:buClr>
              <a:buSzPts val="1100"/>
              <a:buChar char="■"/>
              <a:defRPr sz="1400">
                <a:solidFill>
                  <a:srgbClr val="FFFFFF"/>
                </a:solidFill>
              </a:defRPr>
            </a:lvl9pPr>
          </a:lstStyle>
          <a:p/>
        </p:txBody>
      </p:sp>
      <p:sp>
        <p:nvSpPr>
          <p:cNvPr id="330" name="Google Shape;330;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1"/>
          <p:cNvSpPr txBox="1"/>
          <p:nvPr>
            <p:ph type="title"/>
          </p:nvPr>
        </p:nvSpPr>
        <p:spPr>
          <a:xfrm>
            <a:off x="324475" y="465975"/>
            <a:ext cx="5124300" cy="2841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greenhouse effect </a:t>
            </a:r>
            <a:endParaRPr/>
          </a:p>
        </p:txBody>
      </p:sp>
      <p:sp>
        <p:nvSpPr>
          <p:cNvPr id="336" name="Google Shape;336;p21"/>
          <p:cNvSpPr txBox="1"/>
          <p:nvPr>
            <p:ph idx="1" type="subTitle"/>
          </p:nvPr>
        </p:nvSpPr>
        <p:spPr>
          <a:xfrm>
            <a:off x="324475" y="3612602"/>
            <a:ext cx="5124300" cy="130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Sara/Ramsey/Makram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22"/>
          <p:cNvPicPr preferRelativeResize="0"/>
          <p:nvPr/>
        </p:nvPicPr>
        <p:blipFill rotWithShape="1">
          <a:blip r:embed="rId3">
            <a:alphaModFix/>
          </a:blip>
          <a:srcRect b="3848" l="0" r="0" t="3857"/>
          <a:stretch/>
        </p:blipFill>
        <p:spPr>
          <a:xfrm>
            <a:off x="2705775" y="-9"/>
            <a:ext cx="6438226" cy="5143499"/>
          </a:xfrm>
          <a:prstGeom prst="rect">
            <a:avLst/>
          </a:prstGeom>
          <a:noFill/>
          <a:ln>
            <a:noFill/>
          </a:ln>
        </p:spPr>
      </p:pic>
      <p:sp>
        <p:nvSpPr>
          <p:cNvPr id="342" name="Google Shape;342;p22"/>
          <p:cNvSpPr txBox="1"/>
          <p:nvPr>
            <p:ph type="title"/>
          </p:nvPr>
        </p:nvSpPr>
        <p:spPr>
          <a:xfrm>
            <a:off x="304800" y="710000"/>
            <a:ext cx="2089800" cy="759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What is the greenhouse effect?</a:t>
            </a:r>
            <a:endParaRPr/>
          </a:p>
        </p:txBody>
      </p:sp>
      <p:sp>
        <p:nvSpPr>
          <p:cNvPr id="343" name="Google Shape;343;p22"/>
          <p:cNvSpPr txBox="1"/>
          <p:nvPr>
            <p:ph idx="1" type="body"/>
          </p:nvPr>
        </p:nvSpPr>
        <p:spPr>
          <a:xfrm>
            <a:off x="304800" y="1554150"/>
            <a:ext cx="2089800" cy="331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greenhouse effect is a </a:t>
            </a:r>
            <a:r>
              <a:rPr lang="en" u="sng"/>
              <a:t>natural </a:t>
            </a:r>
            <a:r>
              <a:rPr lang="en"/>
              <a:t>process that occurs in Earth's </a:t>
            </a:r>
            <a:r>
              <a:rPr lang="en" u="sng"/>
              <a:t>atmosphere,</a:t>
            </a:r>
            <a:r>
              <a:rPr lang="en"/>
              <a:t> where certain gases </a:t>
            </a:r>
            <a:r>
              <a:rPr lang="en" u="sng"/>
              <a:t>trap </a:t>
            </a:r>
            <a:r>
              <a:rPr lang="en"/>
              <a:t>and </a:t>
            </a:r>
            <a:r>
              <a:rPr lang="en" u="sng"/>
              <a:t>retain heat</a:t>
            </a:r>
            <a:r>
              <a:rPr lang="en"/>
              <a:t>, similar to how a greenhouse traps heat to keep the temperature inside warmer than the outside environment.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23"/>
          <p:cNvPicPr preferRelativeResize="0"/>
          <p:nvPr/>
        </p:nvPicPr>
        <p:blipFill rotWithShape="1">
          <a:blip r:embed="rId3">
            <a:alphaModFix/>
          </a:blip>
          <a:srcRect b="0" l="5500" r="5500" t="0"/>
          <a:stretch/>
        </p:blipFill>
        <p:spPr>
          <a:xfrm>
            <a:off x="5890075" y="321600"/>
            <a:ext cx="2949445" cy="2212022"/>
          </a:xfrm>
          <a:prstGeom prst="rect">
            <a:avLst/>
          </a:prstGeom>
          <a:noFill/>
          <a:ln>
            <a:noFill/>
          </a:ln>
        </p:spPr>
      </p:pic>
      <p:pic>
        <p:nvPicPr>
          <p:cNvPr id="349" name="Google Shape;349;p23"/>
          <p:cNvPicPr preferRelativeResize="0"/>
          <p:nvPr/>
        </p:nvPicPr>
        <p:blipFill rotWithShape="1">
          <a:blip r:embed="rId4">
            <a:alphaModFix/>
          </a:blip>
          <a:srcRect b="6256" l="0" r="0" t="6247"/>
          <a:stretch/>
        </p:blipFill>
        <p:spPr>
          <a:xfrm>
            <a:off x="5897312" y="2609825"/>
            <a:ext cx="2949446" cy="2212074"/>
          </a:xfrm>
          <a:prstGeom prst="rect">
            <a:avLst/>
          </a:prstGeom>
          <a:noFill/>
          <a:ln>
            <a:noFill/>
          </a:ln>
        </p:spPr>
      </p:pic>
      <p:sp>
        <p:nvSpPr>
          <p:cNvPr id="350" name="Google Shape;350;p23"/>
          <p:cNvSpPr txBox="1"/>
          <p:nvPr>
            <p:ph type="title"/>
          </p:nvPr>
        </p:nvSpPr>
        <p:spPr>
          <a:xfrm>
            <a:off x="304475" y="307825"/>
            <a:ext cx="4779300" cy="141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2"/>
                </a:solidFill>
              </a:rPr>
              <a:t>Greenhouse gases </a:t>
            </a:r>
            <a:endParaRPr>
              <a:solidFill>
                <a:schemeClr val="dk2"/>
              </a:solidFill>
            </a:endParaRPr>
          </a:p>
        </p:txBody>
      </p:sp>
      <p:sp>
        <p:nvSpPr>
          <p:cNvPr id="351" name="Google Shape;351;p23"/>
          <p:cNvSpPr txBox="1"/>
          <p:nvPr>
            <p:ph idx="1" type="body"/>
          </p:nvPr>
        </p:nvSpPr>
        <p:spPr>
          <a:xfrm>
            <a:off x="304475" y="1808125"/>
            <a:ext cx="4779300" cy="30138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lang="en"/>
              <a:t>Among the greenhouse gases, </a:t>
            </a:r>
            <a:r>
              <a:rPr lang="en" u="sng"/>
              <a:t>carbon dioxide </a:t>
            </a:r>
            <a:r>
              <a:rPr lang="en"/>
              <a:t>and </a:t>
            </a:r>
            <a:r>
              <a:rPr lang="en" u="sng"/>
              <a:t>water vapor </a:t>
            </a:r>
            <a:r>
              <a:rPr lang="en"/>
              <a:t>are the most significant in terms of their impact on the greenho</a:t>
            </a:r>
            <a:r>
              <a:rPr lang="en"/>
              <a:t>use effect. They are particularly effective at </a:t>
            </a:r>
            <a:r>
              <a:rPr lang="en" u="sng"/>
              <a:t>absorbing long-wave</a:t>
            </a:r>
            <a:r>
              <a:rPr lang="en"/>
              <a:t> </a:t>
            </a:r>
            <a:r>
              <a:rPr lang="en" u="sng"/>
              <a:t>radiation</a:t>
            </a:r>
            <a:r>
              <a:rPr lang="en"/>
              <a:t>, or </a:t>
            </a:r>
            <a:r>
              <a:rPr lang="en" u="sng"/>
              <a:t>heat</a:t>
            </a:r>
            <a:r>
              <a:rPr lang="en"/>
              <a:t>, that is emitted by the Earth's surface. Other greenhouse gases, such as methane (CH4) and nitrogen oxides (N2O), also contribute to the greenhouse effect, but to a lesser extent compared to carbon dioxide and water vapor.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4"/>
          <p:cNvSpPr txBox="1"/>
          <p:nvPr>
            <p:ph type="title"/>
          </p:nvPr>
        </p:nvSpPr>
        <p:spPr>
          <a:xfrm>
            <a:off x="308775" y="770525"/>
            <a:ext cx="2866800" cy="375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Impact of gases on different factors</a:t>
            </a:r>
            <a:endParaRPr/>
          </a:p>
        </p:txBody>
      </p:sp>
      <p:sp>
        <p:nvSpPr>
          <p:cNvPr id="357" name="Google Shape;357;p24"/>
          <p:cNvSpPr txBox="1"/>
          <p:nvPr>
            <p:ph idx="1" type="body"/>
          </p:nvPr>
        </p:nvSpPr>
        <p:spPr>
          <a:xfrm>
            <a:off x="4022850" y="770525"/>
            <a:ext cx="4919400" cy="381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impact of a greenhouse gas on the greenhouse effect depends on two factors: </a:t>
            </a:r>
            <a:endParaRPr/>
          </a:p>
          <a:p>
            <a:pPr indent="0" lvl="0" marL="0" rtl="0" algn="l">
              <a:spcBef>
                <a:spcPts val="1600"/>
              </a:spcBef>
              <a:spcAft>
                <a:spcPts val="0"/>
              </a:spcAft>
              <a:buNone/>
            </a:pPr>
            <a:r>
              <a:rPr lang="en"/>
              <a:t>-its ability to absorb </a:t>
            </a:r>
            <a:r>
              <a:rPr lang="en"/>
              <a:t>longwave</a:t>
            </a:r>
            <a:r>
              <a:rPr lang="en"/>
              <a:t> radiation </a:t>
            </a:r>
            <a:endParaRPr/>
          </a:p>
          <a:p>
            <a:pPr indent="0" lvl="0" marL="0" rtl="0" algn="l">
              <a:spcBef>
                <a:spcPts val="1600"/>
              </a:spcBef>
              <a:spcAft>
                <a:spcPts val="0"/>
              </a:spcAft>
              <a:buNone/>
            </a:pPr>
            <a:r>
              <a:rPr lang="en"/>
              <a:t>-its concentration in the atmosphere. </a:t>
            </a:r>
            <a:endParaRPr/>
          </a:p>
          <a:p>
            <a:pPr indent="0" lvl="0" marL="0" rtl="0" algn="l">
              <a:spcBef>
                <a:spcPts val="1600"/>
              </a:spcBef>
              <a:spcAft>
                <a:spcPts val="1600"/>
              </a:spcAft>
              <a:buNone/>
            </a:pPr>
            <a:r>
              <a:rPr lang="en"/>
              <a:t>Greenhouse gases with higher concentrations in the atmosphere are more effective at trapping heat. This is why carbon dioxide, despite being present in relatively small quantities in the atmosphere, has a significant impact on the greenhouse effect due to its ability to absorb long-wave radiation and its relatively high concentration resulting from human activities, such as burning fossil fuels.</a:t>
            </a:r>
            <a:endParaRPr/>
          </a:p>
        </p:txBody>
      </p:sp>
      <p:pic>
        <p:nvPicPr>
          <p:cNvPr id="358" name="Google Shape;358;p24"/>
          <p:cNvPicPr preferRelativeResize="0"/>
          <p:nvPr/>
        </p:nvPicPr>
        <p:blipFill>
          <a:blip r:embed="rId3">
            <a:alphaModFix/>
          </a:blip>
          <a:stretch>
            <a:fillRect/>
          </a:stretch>
        </p:blipFill>
        <p:spPr>
          <a:xfrm>
            <a:off x="308775" y="2649250"/>
            <a:ext cx="3065951" cy="211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5"/>
          <p:cNvSpPr txBox="1"/>
          <p:nvPr>
            <p:ph type="title"/>
          </p:nvPr>
        </p:nvSpPr>
        <p:spPr>
          <a:xfrm>
            <a:off x="311725" y="653326"/>
            <a:ext cx="3706500" cy="333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Radiation and climate patterns</a:t>
            </a:r>
            <a:endParaRPr/>
          </a:p>
        </p:txBody>
      </p:sp>
      <p:sp>
        <p:nvSpPr>
          <p:cNvPr id="364" name="Google Shape;364;p25"/>
          <p:cNvSpPr txBox="1"/>
          <p:nvPr>
            <p:ph idx="1" type="body"/>
          </p:nvPr>
        </p:nvSpPr>
        <p:spPr>
          <a:xfrm>
            <a:off x="4620575" y="653325"/>
            <a:ext cx="4211700" cy="3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 the Earth's surface is warmed by sunlight, it emits longer wavelength radiation in the form of heat. </a:t>
            </a:r>
            <a:endParaRPr/>
          </a:p>
          <a:p>
            <a:pPr indent="0" lvl="0" marL="0" rtl="0" algn="l">
              <a:spcBef>
                <a:spcPts val="1600"/>
              </a:spcBef>
              <a:spcAft>
                <a:spcPts val="0"/>
              </a:spcAft>
              <a:buNone/>
            </a:pPr>
            <a:r>
              <a:rPr lang="en"/>
              <a:t>This heat is then absorbed by greenhouse gases in the atmosphere, including carbon dioxide and water vapor, which trap the heat and prevent it from escaping into space. </a:t>
            </a:r>
            <a:endParaRPr/>
          </a:p>
          <a:p>
            <a:pPr indent="0" lvl="0" marL="0" rtl="0" algn="l">
              <a:spcBef>
                <a:spcPts val="1600"/>
              </a:spcBef>
              <a:spcAft>
                <a:spcPts val="0"/>
              </a:spcAft>
              <a:buNone/>
            </a:pPr>
            <a:r>
              <a:rPr lang="en"/>
              <a:t>result: the Earth's atmosphere retains more heat, leading to an overall increase in temperature, known as global warming.</a:t>
            </a:r>
            <a:endParaRPr/>
          </a:p>
          <a:p>
            <a:pPr indent="0" lvl="0" marL="0" rtl="0" algn="l">
              <a:spcBef>
                <a:spcPts val="1600"/>
              </a:spcBef>
              <a:spcAft>
                <a:spcPts val="1600"/>
              </a:spcAft>
              <a:buNone/>
            </a:pPr>
            <a:r>
              <a:rPr lang="en"/>
              <a:t> This increase in temperature can disrupt climate patterns and have wide-ranging effects on ecosystems, weather patterns, and sea levels, among other environmental impacts.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industrial revolution and its consequences</a:t>
            </a:r>
            <a:endParaRPr/>
          </a:p>
        </p:txBody>
      </p:sp>
      <p:sp>
        <p:nvSpPr>
          <p:cNvPr id="370" name="Google Shape;370;p2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solidFill>
                  <a:schemeClr val="dk1"/>
                </a:solidFill>
              </a:rPr>
              <a:t>The enhanced greenhouse effect refers to the increased trapping of heat in the Earth's atmosphere due to human activities, particularly the burning of fossil fuels such as coal, oil, and natural gas, which release large amounts of carbon dioxide (CO2) into the atmosphere. Since the beginning of the industrial revolution around 200 years ago, human activities have resulted in a significant increase in the atmospheric concentration of carbon dioxide. </a:t>
            </a:r>
            <a:endParaRPr>
              <a:solidFill>
                <a:schemeClr val="dk1"/>
              </a:solidFill>
            </a:endParaRPr>
          </a:p>
          <a:p>
            <a:pPr indent="0" lvl="0" marL="0" rtl="0" algn="l">
              <a:spcBef>
                <a:spcPts val="1200"/>
              </a:spcBef>
              <a:spcAft>
                <a:spcPts val="0"/>
              </a:spcAft>
              <a:buNone/>
            </a:pPr>
            <a:r>
              <a:rPr lang="en">
                <a:solidFill>
                  <a:schemeClr val="dk1"/>
                </a:solidFill>
              </a:rPr>
              <a:t>The burning of fossil fuels for energy production, transportation, and industrial processes has released vast amounts of carbon dioxide into the atmosphere, disrupting the natural balance of greenhouse gases. </a:t>
            </a:r>
            <a:endParaRPr>
              <a:solidFill>
                <a:schemeClr val="dk1"/>
              </a:solidFill>
            </a:endParaRPr>
          </a:p>
          <a:p>
            <a:pPr indent="0" lvl="0" marL="0" rtl="0" algn="l">
              <a:spcBef>
                <a:spcPts val="1200"/>
              </a:spcBef>
              <a:spcAft>
                <a:spcPts val="1200"/>
              </a:spcAft>
              <a:buNone/>
            </a:pPr>
            <a:r>
              <a:rPr lang="en">
                <a:solidFill>
                  <a:schemeClr val="dk1"/>
                </a:solidFill>
              </a:rPr>
              <a:t>Deforestation and other land use changes have also contributed to the release of carbon dioxide into the atmosphere, as trees and plants act as natural "sinks" that absorb and store carbon dioxide through a process called photosynthesis.</a:t>
            </a:r>
            <a:endParaRPr>
              <a:solidFill>
                <a:schemeClr val="dk1"/>
              </a:solidFill>
            </a:endParaRPr>
          </a:p>
        </p:txBody>
      </p:sp>
      <p:pic>
        <p:nvPicPr>
          <p:cNvPr id="371" name="Google Shape;371;p26"/>
          <p:cNvPicPr preferRelativeResize="0"/>
          <p:nvPr/>
        </p:nvPicPr>
        <p:blipFill>
          <a:blip r:embed="rId3">
            <a:alphaModFix/>
          </a:blip>
          <a:stretch>
            <a:fillRect/>
          </a:stretch>
        </p:blipFill>
        <p:spPr>
          <a:xfrm>
            <a:off x="6439367" y="285099"/>
            <a:ext cx="1968076" cy="1474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27"/>
          <p:cNvPicPr preferRelativeResize="0"/>
          <p:nvPr/>
        </p:nvPicPr>
        <p:blipFill rotWithShape="1">
          <a:blip r:embed="rId3">
            <a:alphaModFix/>
          </a:blip>
          <a:srcRect b="0" l="5555" r="5555" t="0"/>
          <a:stretch/>
        </p:blipFill>
        <p:spPr>
          <a:xfrm>
            <a:off x="2774625" y="219975"/>
            <a:ext cx="6307950" cy="4486025"/>
          </a:xfrm>
          <a:prstGeom prst="rect">
            <a:avLst/>
          </a:prstGeom>
          <a:noFill/>
          <a:ln>
            <a:noFill/>
          </a:ln>
        </p:spPr>
      </p:pic>
      <p:sp>
        <p:nvSpPr>
          <p:cNvPr id="377" name="Google Shape;377;p27"/>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7"/>
          <p:cNvSpPr txBox="1"/>
          <p:nvPr>
            <p:ph type="title"/>
          </p:nvPr>
        </p:nvSpPr>
        <p:spPr>
          <a:xfrm>
            <a:off x="152500" y="127300"/>
            <a:ext cx="2336400" cy="224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800">
                <a:solidFill>
                  <a:schemeClr val="dk2"/>
                </a:solidFill>
              </a:rPr>
              <a:t>Correlation between Co2 and increased global temperatures</a:t>
            </a:r>
            <a:endParaRPr sz="2800">
              <a:solidFill>
                <a:schemeClr val="dk2"/>
              </a:solidFill>
            </a:endParaRPr>
          </a:p>
          <a:p>
            <a:pPr indent="0" lvl="0" marL="0" rtl="0" algn="l">
              <a:spcBef>
                <a:spcPts val="0"/>
              </a:spcBef>
              <a:spcAft>
                <a:spcPts val="0"/>
              </a:spcAft>
              <a:buNone/>
            </a:pPr>
            <a:r>
              <a:t/>
            </a:r>
            <a:endParaRPr/>
          </a:p>
        </p:txBody>
      </p:sp>
      <p:sp>
        <p:nvSpPr>
          <p:cNvPr id="379" name="Google Shape;379;p27"/>
          <p:cNvSpPr txBox="1"/>
          <p:nvPr>
            <p:ph idx="1" type="body"/>
          </p:nvPr>
        </p:nvSpPr>
        <p:spPr>
          <a:xfrm>
            <a:off x="232875" y="2142475"/>
            <a:ext cx="2336400" cy="26706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lang="en" sz="1300">
                <a:solidFill>
                  <a:schemeClr val="dk1"/>
                </a:solidFill>
              </a:rPr>
              <a:t>The enhanced greenhouse effect refers to the increased trapping of heat in the Earth's atmosphere due to human activities, particularly the burning of fossil fuels such as coal, oil, and natural gas, which release large amounts of carbon dioxide (CO2) into the atmosphere. Since the beginning of the industrial revolution around 200 years ago, human activities have resulted in a significant increase in the atmospheric concentration of carbon dioxide. </a:t>
            </a:r>
            <a:endParaRPr sz="1300">
              <a:solidFill>
                <a:schemeClr val="dk1"/>
              </a:solidFill>
            </a:endParaRPr>
          </a:p>
          <a:p>
            <a:pPr indent="0" lvl="0" marL="0" rtl="0" algn="l">
              <a:spcBef>
                <a:spcPts val="1200"/>
              </a:spcBef>
              <a:spcAft>
                <a:spcPts val="0"/>
              </a:spcAft>
              <a:buNone/>
            </a:pPr>
            <a:r>
              <a:rPr lang="en" sz="1300">
                <a:solidFill>
                  <a:schemeClr val="dk1"/>
                </a:solidFill>
              </a:rPr>
              <a:t>The burning of fossil fuels for energy production, transportation, and industrial processes has released vast amounts of carbon dioxide into the atmosphere, disrupting the natural balance of greenhouse gases. </a:t>
            </a:r>
            <a:endParaRPr sz="1300">
              <a:solidFill>
                <a:schemeClr val="dk1"/>
              </a:solidFill>
            </a:endParaRPr>
          </a:p>
          <a:p>
            <a:pPr indent="0" lvl="0" marL="0" rtl="0" algn="l">
              <a:spcBef>
                <a:spcPts val="1200"/>
              </a:spcBef>
              <a:spcAft>
                <a:spcPts val="1200"/>
              </a:spcAft>
              <a:buNone/>
            </a:pPr>
            <a:r>
              <a:rPr lang="en" sz="1300">
                <a:solidFill>
                  <a:schemeClr val="dk1"/>
                </a:solidFill>
              </a:rPr>
              <a:t>Deforestation and other land use changes have also contributed to the release of carbon dioxide into the atmosphere, as trees and plants act as natural "sinks" that absorb and store carbon dioxide through a process called photosynthesis.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8"/>
          <p:cNvSpPr txBox="1"/>
          <p:nvPr>
            <p:ph type="title"/>
          </p:nvPr>
        </p:nvSpPr>
        <p:spPr>
          <a:xfrm>
            <a:off x="307875" y="1444550"/>
            <a:ext cx="2024100" cy="297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Greenhouse effect consequences</a:t>
            </a:r>
            <a:endParaRPr/>
          </a:p>
        </p:txBody>
      </p:sp>
      <p:sp>
        <p:nvSpPr>
          <p:cNvPr id="385" name="Google Shape;385;p28"/>
          <p:cNvSpPr txBox="1"/>
          <p:nvPr>
            <p:ph idx="1" type="body"/>
          </p:nvPr>
        </p:nvSpPr>
        <p:spPr>
          <a:xfrm>
            <a:off x="2530550" y="1444550"/>
            <a:ext cx="6303300" cy="261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enhanced greenhouse effect has significant consequences for the Earth's climate system, including changes in weather patterns, rising sea levels, shifts in ecosystems, and impacts on human societies and economies.</a:t>
            </a:r>
            <a:endParaRPr/>
          </a:p>
          <a:p>
            <a:pPr indent="0" lvl="0" marL="0" rtl="0" algn="l">
              <a:spcBef>
                <a:spcPts val="1600"/>
              </a:spcBef>
              <a:spcAft>
                <a:spcPts val="1600"/>
              </a:spcAft>
              <a:buNone/>
            </a:pPr>
            <a:r>
              <a:rPr lang="en"/>
              <a:t>Mitigating greenhouse gas emissions, transitioning to renewable energy sources, conserving forests, and adopting sustainable practices are strategies being pursued to mitigate the enhanced greenhouse effect and its impacts on the environment.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9"/>
          <p:cNvSpPr txBox="1"/>
          <p:nvPr>
            <p:ph type="title"/>
          </p:nvPr>
        </p:nvSpPr>
        <p:spPr>
          <a:xfrm>
            <a:off x="265500" y="316700"/>
            <a:ext cx="3163500" cy="260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Model </a:t>
            </a:r>
            <a:endParaRPr/>
          </a:p>
        </p:txBody>
      </p:sp>
      <p:sp>
        <p:nvSpPr>
          <p:cNvPr id="391" name="Google Shape;391;p29"/>
          <p:cNvSpPr txBox="1"/>
          <p:nvPr>
            <p:ph idx="1" type="body"/>
          </p:nvPr>
        </p:nvSpPr>
        <p:spPr>
          <a:xfrm>
            <a:off x="4283675" y="316700"/>
            <a:ext cx="4407300" cy="383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Now we will demonstrate a small example on the greenhouse effect. </a:t>
            </a:r>
            <a:endParaRPr/>
          </a:p>
          <a:p>
            <a:pPr indent="-342900" lvl="0" marL="457200" rtl="0" algn="l">
              <a:spcBef>
                <a:spcPts val="1600"/>
              </a:spcBef>
              <a:spcAft>
                <a:spcPts val="0"/>
              </a:spcAft>
              <a:buSzPts val="1800"/>
              <a:buAutoNum type="arabicPeriod"/>
            </a:pPr>
            <a:r>
              <a:rPr lang="en"/>
              <a:t>Grab 2 cups</a:t>
            </a:r>
            <a:endParaRPr/>
          </a:p>
          <a:p>
            <a:pPr indent="-342900" lvl="0" marL="457200" rtl="0" algn="l">
              <a:spcBef>
                <a:spcPts val="0"/>
              </a:spcBef>
              <a:spcAft>
                <a:spcPts val="0"/>
              </a:spcAft>
              <a:buSzPts val="1800"/>
              <a:buAutoNum type="arabicPeriod"/>
            </a:pPr>
            <a:r>
              <a:rPr lang="en"/>
              <a:t>Put boiling water at equal temperature</a:t>
            </a:r>
            <a:endParaRPr/>
          </a:p>
          <a:p>
            <a:pPr indent="-342900" lvl="0" marL="457200" rtl="0" algn="l">
              <a:spcBef>
                <a:spcPts val="0"/>
              </a:spcBef>
              <a:spcAft>
                <a:spcPts val="0"/>
              </a:spcAft>
              <a:buSzPts val="1800"/>
              <a:buAutoNum type="arabicPeriod"/>
            </a:pPr>
            <a:r>
              <a:rPr lang="en"/>
              <a:t>Quickly cover 1 cup with plastic wrap </a:t>
            </a:r>
            <a:endParaRPr/>
          </a:p>
          <a:p>
            <a:pPr indent="0" lvl="0" marL="0" rtl="0" algn="l">
              <a:spcBef>
                <a:spcPts val="1600"/>
              </a:spcBef>
              <a:spcAft>
                <a:spcPts val="1600"/>
              </a:spcAft>
              <a:buNone/>
            </a:pPr>
            <a:r>
              <a:rPr lang="en"/>
              <a:t>Results: One will remain the same temperature  and the other will have a decrease in temperature.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