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JO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الكرات الذهبية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رونالدو</c:v>
                </c:pt>
                <c:pt idx="1">
                  <c:v>ميسي</c:v>
                </c:pt>
                <c:pt idx="2">
                  <c:v>نيمار</c:v>
                </c:pt>
                <c:pt idx="3">
                  <c:v>امبابي</c:v>
                </c:pt>
                <c:pt idx="4">
                  <c:v>هالاند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الاهداف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رونالدو</c:v>
                </c:pt>
                <c:pt idx="1">
                  <c:v>ميسي</c:v>
                </c:pt>
                <c:pt idx="2">
                  <c:v>نيمار</c:v>
                </c:pt>
                <c:pt idx="3">
                  <c:v>امبابي</c:v>
                </c:pt>
                <c:pt idx="4">
                  <c:v>هالاند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200</c:v>
                </c:pt>
                <c:pt idx="1">
                  <c:v>150</c:v>
                </c:pt>
                <c:pt idx="2">
                  <c:v>100</c:v>
                </c:pt>
                <c:pt idx="3">
                  <c:v>80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259776"/>
        <c:axId val="67448192"/>
        <c:axId val="72144192"/>
      </c:bar3DChart>
      <c:catAx>
        <c:axId val="67259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67448192"/>
        <c:crosses val="autoZero"/>
        <c:auto val="1"/>
        <c:lblAlgn val="ctr"/>
        <c:lblOffset val="100"/>
        <c:noMultiLvlLbl val="0"/>
      </c:catAx>
      <c:valAx>
        <c:axId val="6744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7259776"/>
        <c:crosses val="autoZero"/>
        <c:crossBetween val="between"/>
      </c:valAx>
      <c:serAx>
        <c:axId val="72144192"/>
        <c:scaling>
          <c:orientation val="minMax"/>
        </c:scaling>
        <c:delete val="1"/>
        <c:axPos val="b"/>
        <c:majorTickMark val="out"/>
        <c:minorTickMark val="none"/>
        <c:tickLblPos val="nextTo"/>
        <c:crossAx val="674481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ar-JO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283972-38B0-437F-87B7-341C340E5671}" type="datetimeFigureOut">
              <a:rPr lang="ar-JO" smtClean="0"/>
              <a:t>22/09/1444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6D3303-B1D3-4EB0-A3C6-3FB706099E18}" type="slidenum">
              <a:rPr lang="ar-JO" smtClean="0"/>
              <a:t>‹#›</a:t>
            </a:fld>
            <a:endParaRPr lang="ar-J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AlPpQXpZ2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r>
              <a:rPr lang="ar-JO" dirty="0" smtClean="0"/>
              <a:t>كرة القدم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365104"/>
            <a:ext cx="6511131" cy="1512168"/>
          </a:xfrm>
        </p:spPr>
        <p:txBody>
          <a:bodyPr>
            <a:normAutofit/>
          </a:bodyPr>
          <a:lstStyle/>
          <a:p>
            <a:pPr algn="r"/>
            <a:r>
              <a:rPr lang="ar-JO" dirty="0" smtClean="0"/>
              <a:t>الاسم:عنان ابودقة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34786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76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كرة القدم هي: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b="1" dirty="0"/>
              <a:t>كرة القدم</a:t>
            </a:r>
            <a:r>
              <a:rPr lang="ar-JO" dirty="0"/>
              <a:t> هي رياضة جماعية تُلعب بين فريقين يتكون كل منهما من أحد عشر لاعبًا تلعب بكرة مُكوَّرة. يلعب </a:t>
            </a:r>
            <a:r>
              <a:rPr lang="ar-JO" b="1" dirty="0"/>
              <a:t>كرة القدم</a:t>
            </a:r>
            <a:r>
              <a:rPr lang="ar-JO" dirty="0"/>
              <a:t> 250 مليون لاعب في أكثر من مائتي دولة حول </a:t>
            </a:r>
            <a:r>
              <a:rPr lang="ar-JO" dirty="0" smtClean="0"/>
              <a:t>العابم</a:t>
            </a:r>
          </a:p>
          <a:p>
            <a:r>
              <a:rPr lang="ar-JO" dirty="0" smtClean="0"/>
              <a:t>ويتم ايضا اللعب كاس عالم </a:t>
            </a:r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3789040"/>
            <a:ext cx="5400600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62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لاعبون كرة القدم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لاعبون كرة القدم واحرفهم:</a:t>
            </a:r>
          </a:p>
          <a:p>
            <a:r>
              <a:rPr lang="ar-JO" dirty="0" smtClean="0"/>
              <a:t>رونادو</a:t>
            </a:r>
          </a:p>
          <a:p>
            <a:r>
              <a:rPr lang="ar-JO" dirty="0" smtClean="0"/>
              <a:t>ميسي</a:t>
            </a:r>
          </a:p>
          <a:p>
            <a:r>
              <a:rPr lang="ar-JO" dirty="0" smtClean="0"/>
              <a:t>نيمار</a:t>
            </a:r>
          </a:p>
          <a:p>
            <a:r>
              <a:rPr lang="ar-JO" dirty="0" smtClean="0"/>
              <a:t>امبابي</a:t>
            </a:r>
          </a:p>
          <a:p>
            <a:r>
              <a:rPr lang="ar-JO" dirty="0" smtClean="0"/>
              <a:t>هالاند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2082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الاهداف</a:t>
            </a:r>
            <a:endParaRPr lang="ar-JO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801249"/>
              </p:ext>
            </p:extLst>
          </p:nvPr>
        </p:nvGraphicFramePr>
        <p:xfrm>
          <a:off x="611560" y="16288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223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جدول الاهداف</a:t>
            </a:r>
            <a:endParaRPr lang="ar-JO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790913"/>
              </p:ext>
            </p:extLst>
          </p:nvPr>
        </p:nvGraphicFramePr>
        <p:xfrm>
          <a:off x="395536" y="2276872"/>
          <a:ext cx="8229600" cy="22250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الاعبيين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الاهداف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رونالدو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200هدف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ميسي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150هدف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نيمار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100هدف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امبابي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80هدف</a:t>
                      </a:r>
                      <a:endParaRPr lang="ar-J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هالاند</a:t>
                      </a:r>
                      <a:endParaRPr lang="ar-J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JO" dirty="0" smtClean="0"/>
                        <a:t>70هدف</a:t>
                      </a:r>
                      <a:endParaRPr lang="ar-J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16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الخاتمة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ar-JO" dirty="0">
              <a:hlinkClick r:id="rId2"/>
            </a:endParaRPr>
          </a:p>
          <a:p>
            <a:r>
              <a:rPr lang="ar-JO" sz="3000" dirty="0">
                <a:hlinkClick r:id="rId2"/>
              </a:rPr>
              <a:t>قواعد لعبة كرة القدم</a:t>
            </a:r>
          </a:p>
          <a:p>
            <a:r>
              <a:rPr lang="ar-JO" sz="3000" dirty="0">
                <a:hlinkClick r:id="rId2"/>
              </a:rPr>
              <a:t>معلومات</a:t>
            </a:r>
          </a:p>
          <a:p>
            <a:r>
              <a:rPr lang="ar-JO" sz="3000" dirty="0">
                <a:hlinkClick r:id="rId2"/>
              </a:rPr>
              <a:t>تسوّق</a:t>
            </a:r>
          </a:p>
          <a:p>
            <a:r>
              <a:rPr lang="ar-JO" sz="3000" dirty="0">
                <a:hlinkClick r:id="rId2"/>
              </a:rPr>
              <a:t>انقر لإعادة الصوت</a:t>
            </a:r>
          </a:p>
          <a:p>
            <a:r>
              <a:rPr lang="ar-JO" sz="3000" dirty="0">
                <a:hlinkClick r:id="rId2"/>
              </a:rPr>
              <a:t>إذا لم يبدأ التشغيل قريبًا، فحاول إعادة تشغيل الجهاز.</a:t>
            </a:r>
          </a:p>
          <a:p>
            <a:r>
              <a:rPr lang="ar-JO" sz="3000" dirty="0">
                <a:hlinkClick r:id="rId2"/>
              </a:rPr>
              <a:t>وضع ملء الشاشة غير متاح. مزيد من المعلومات</a:t>
            </a:r>
          </a:p>
          <a:p>
            <a:r>
              <a:rPr lang="ar-JO" sz="3000" dirty="0">
                <a:hlinkClick r:id="rId2"/>
              </a:rPr>
              <a:t>0:00 / 2:05•مشاهدة الفيديو بالكاملمباشر</a:t>
            </a:r>
          </a:p>
          <a:p>
            <a:r>
              <a:rPr lang="ar-JO" sz="3000" dirty="0">
                <a:hlinkClick r:id="rId2"/>
              </a:rPr>
              <a:t>الفيديو التالي</a:t>
            </a:r>
          </a:p>
          <a:p>
            <a:r>
              <a:rPr lang="ar-JO" sz="3000" dirty="0">
                <a:hlinkClick r:id="rId2"/>
              </a:rPr>
              <a:t>مباشر</a:t>
            </a:r>
          </a:p>
          <a:p>
            <a:r>
              <a:rPr lang="ar-JO" sz="3000" dirty="0">
                <a:hlinkClick r:id="rId2"/>
              </a:rPr>
              <a:t>قريبًا</a:t>
            </a:r>
          </a:p>
          <a:p>
            <a:r>
              <a:rPr lang="ar-JO" sz="3000" dirty="0">
                <a:hlinkClick r:id="rId2"/>
              </a:rPr>
              <a:t>إلغاءبدء التشغيل الآن</a:t>
            </a:r>
          </a:p>
          <a:p>
            <a:r>
              <a:rPr lang="ar-JO" sz="3000" dirty="0">
                <a:hlinkClick r:id="rId2"/>
              </a:rPr>
              <a:t>تبديل الكاميرا</a:t>
            </a:r>
          </a:p>
          <a:p>
            <a:r>
              <a:rPr lang="ar-JO" sz="3000" dirty="0">
                <a:hlinkClick r:id="rId2"/>
              </a:rPr>
              <a:t>مشاركة</a:t>
            </a:r>
          </a:p>
          <a:p>
            <a:r>
              <a:rPr lang="ar-JO" sz="3000" dirty="0">
                <a:hlinkClick r:id="rId2"/>
              </a:rPr>
              <a:t>تضمين قائمة التشغيل</a:t>
            </a:r>
          </a:p>
          <a:p>
            <a:r>
              <a:rPr lang="ar-JO" sz="3000" dirty="0">
                <a:hlinkClick r:id="rId2"/>
              </a:rPr>
              <a:t>حدث خطأ أثناء استرداد معلومات المشاركة. يرجى إعادة المحاولة لاحقًا.</a:t>
            </a:r>
          </a:p>
          <a:p>
            <a:r>
              <a:rPr lang="ar-JO" sz="3000" dirty="0">
                <a:hlinkClick r:id="rId2"/>
              </a:rPr>
              <a:t>المشاهدة لاحقًا</a:t>
            </a:r>
          </a:p>
          <a:p>
            <a:r>
              <a:rPr lang="ar-JO" sz="3000" dirty="0">
                <a:hlinkClick r:id="rId2"/>
              </a:rPr>
              <a:t>مشاركة</a:t>
            </a:r>
          </a:p>
          <a:p>
            <a:r>
              <a:rPr lang="ar-JO" sz="3000" dirty="0">
                <a:hlinkClick r:id="rId2"/>
              </a:rPr>
              <a:t>نسخ الرابط</a:t>
            </a:r>
          </a:p>
          <a:p>
            <a:r>
              <a:rPr lang="ar-JO" sz="3000" dirty="0">
                <a:hlinkClick r:id="rId2"/>
              </a:rPr>
              <a:t>0:00</a:t>
            </a:r>
          </a:p>
          <a:p>
            <a:r>
              <a:rPr lang="ar-JO" sz="3000" dirty="0">
                <a:hlinkClick r:id="rId2"/>
              </a:rPr>
              <a:t>0:00 / 2:05•مشاهدة الفيديو بالكاملمباشر</a:t>
            </a:r>
          </a:p>
          <a:p>
            <a:r>
              <a:rPr lang="ar-JO" sz="3000" dirty="0">
                <a:hlinkClick r:id="rId2"/>
              </a:rPr>
              <a:t>•</a:t>
            </a:r>
          </a:p>
          <a:p>
            <a:r>
              <a:rPr lang="ar-JO" sz="3000" dirty="0">
                <a:hlinkClick r:id="rId2"/>
              </a:rPr>
              <a:t>•</a:t>
            </a:r>
          </a:p>
          <a:p>
            <a:r>
              <a:rPr lang="ar-JO" sz="3000" dirty="0">
                <a:hlinkClick r:id="rId2"/>
              </a:rPr>
              <a:t>المشاهدة لاحقًا </a:t>
            </a:r>
          </a:p>
          <a:p>
            <a:r>
              <a:rPr lang="ar-JO" sz="3000" dirty="0">
                <a:hlinkClick r:id="rId2"/>
              </a:rPr>
              <a:t>المشاهدة لاحقًا </a:t>
            </a:r>
          </a:p>
          <a:p>
            <a:r>
              <a:rPr lang="ar-JO" sz="3000" dirty="0">
                <a:hlinkClick r:id="rId2"/>
              </a:rPr>
              <a:t>الإضافة إلى قائمة المحتوى التالي </a:t>
            </a:r>
          </a:p>
          <a:p>
            <a:r>
              <a:rPr lang="ar-JO" sz="3000" dirty="0">
                <a:hlinkClick r:id="rId2"/>
              </a:rPr>
              <a:t>الإضافة إلى قائمة المحتوى التالي 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362023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</TotalTime>
  <Words>125</Words>
  <Application>Microsoft Office PowerPoint</Application>
  <PresentationFormat>On-screen Show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كرة القدم</vt:lpstr>
      <vt:lpstr>كرة القدم هي:</vt:lpstr>
      <vt:lpstr>لاعبون كرة القدم</vt:lpstr>
      <vt:lpstr>الاهداف</vt:lpstr>
      <vt:lpstr>جدول الاهداف</vt:lpstr>
      <vt:lpstr>الخاتمة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كرة القدم</dc:title>
  <dc:creator>User</dc:creator>
  <cp:lastModifiedBy>User</cp:lastModifiedBy>
  <cp:revision>7</cp:revision>
  <dcterms:created xsi:type="dcterms:W3CDTF">2023-04-12T01:27:47Z</dcterms:created>
  <dcterms:modified xsi:type="dcterms:W3CDTF">2023-04-12T02:38:19Z</dcterms:modified>
</cp:coreProperties>
</file>