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dirty="0" smtClean="0"/>
              <a:t>مشروع</a:t>
            </a:r>
            <a:r>
              <a:rPr lang="ar-JO" baseline="0" dirty="0" smtClean="0"/>
              <a:t> المهنية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483771394772845E-2"/>
          <c:y val="0.11891290263856763"/>
          <c:w val="0.89912655724372481"/>
          <c:h val="0.690568813983123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سائل الجلي</c:v>
                </c:pt>
                <c:pt idx="1">
                  <c:v>الكلور</c:v>
                </c:pt>
                <c:pt idx="2">
                  <c:v>مسحوق الغسل</c:v>
                </c:pt>
                <c:pt idx="3">
                  <c:v>فلاش</c:v>
                </c:pt>
                <c:pt idx="4">
                  <c:v>المطهرات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200</c:v>
                </c:pt>
                <c:pt idx="1">
                  <c:v>160</c:v>
                </c:pt>
                <c:pt idx="2">
                  <c:v>110</c:v>
                </c:pt>
                <c:pt idx="3">
                  <c:v>50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4F-4841-92DF-9C7E05D170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سائل الجلي</c:v>
                </c:pt>
                <c:pt idx="1">
                  <c:v>الكلور</c:v>
                </c:pt>
                <c:pt idx="2">
                  <c:v>مسحوق الغسل</c:v>
                </c:pt>
                <c:pt idx="3">
                  <c:v>فلاش</c:v>
                </c:pt>
                <c:pt idx="4">
                  <c:v>المطهرات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300</c:v>
                </c:pt>
                <c:pt idx="1">
                  <c:v>270</c:v>
                </c:pt>
                <c:pt idx="2">
                  <c:v>220</c:v>
                </c:pt>
                <c:pt idx="3">
                  <c:v>150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4F-4841-92DF-9C7E05D170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سائل الجلي</c:v>
                </c:pt>
                <c:pt idx="1">
                  <c:v>الكلور</c:v>
                </c:pt>
                <c:pt idx="2">
                  <c:v>مسحوق الغسل</c:v>
                </c:pt>
                <c:pt idx="3">
                  <c:v>فلاش</c:v>
                </c:pt>
                <c:pt idx="4">
                  <c:v>المطهرات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400</c:v>
                </c:pt>
                <c:pt idx="1">
                  <c:v>300</c:v>
                </c:pt>
                <c:pt idx="2">
                  <c:v>250</c:v>
                </c:pt>
                <c:pt idx="3">
                  <c:v>200</c:v>
                </c:pt>
                <c:pt idx="4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4F-4841-92DF-9C7E05D170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71662383"/>
        <c:axId val="771664047"/>
        <c:axId val="0"/>
      </c:bar3DChart>
      <c:catAx>
        <c:axId val="77166238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664047"/>
        <c:crosses val="autoZero"/>
        <c:auto val="1"/>
        <c:lblAlgn val="ctr"/>
        <c:lblOffset val="100"/>
        <c:noMultiLvlLbl val="0"/>
      </c:catAx>
      <c:valAx>
        <c:axId val="771664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66238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2023-04-11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2023-04-11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2023-04-11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2023-04-11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2023-04-11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2023-04-11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2023-04-11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ar-JO" dirty="0" smtClean="0"/>
              <a:t>المنظفات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9978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ar-JO" sz="3200" dirty="0" smtClean="0"/>
              <a:t>تعريف  المنظفات</a:t>
            </a:r>
          </a:p>
          <a:p>
            <a:pPr algn="ctr"/>
            <a:r>
              <a:rPr lang="ar-JO" sz="3200" dirty="0" smtClean="0"/>
              <a:t>الطريقة </a:t>
            </a:r>
            <a:r>
              <a:rPr lang="ar-JO" sz="3200" dirty="0"/>
              <a:t>الصحيحه</a:t>
            </a:r>
            <a:r>
              <a:rPr lang="ar-JO" sz="3200" dirty="0" smtClean="0"/>
              <a:t> لستعمال المنظفات</a:t>
            </a:r>
          </a:p>
          <a:p>
            <a:pPr algn="ctr"/>
            <a:r>
              <a:rPr lang="ar-JO" sz="3200" dirty="0" smtClean="0"/>
              <a:t>اجمالي المبيعات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84813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ar-JO" dirty="0" smtClean="0"/>
              <a:t>تعريف المنظفات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ar-JO" dirty="0" smtClean="0"/>
          </a:p>
          <a:p>
            <a:pPr algn="ctr"/>
            <a:endParaRPr lang="ar-JO" dirty="0" smtClean="0"/>
          </a:p>
          <a:p>
            <a:pPr algn="ctr"/>
            <a:endParaRPr lang="ar-JO" dirty="0"/>
          </a:p>
          <a:p>
            <a:pPr algn="ctr"/>
            <a:endParaRPr lang="ar-JO" dirty="0" smtClean="0"/>
          </a:p>
          <a:p>
            <a:pPr algn="ctr"/>
            <a:r>
              <a:rPr lang="ar-JO" dirty="0" smtClean="0"/>
              <a:t>هي مواد تستعمل لزالة الاوساخ و البقع من المكان المراد تنظيفه بواسطة مواد للتنظيف طبيعيه او كيماوية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97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ar-JO" dirty="0" smtClean="0"/>
              <a:t>الطريقة الصحيحة لستعمال  المنظفات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ar-JO" dirty="0" smtClean="0"/>
          </a:p>
          <a:p>
            <a:pPr algn="r"/>
            <a:endParaRPr lang="en-US" dirty="0"/>
          </a:p>
          <a:p>
            <a:pPr algn="r"/>
            <a:r>
              <a:rPr lang="en-US" dirty="0"/>
              <a:t>Image result for ‫</a:t>
            </a:r>
            <a:r>
              <a:rPr lang="ar-JO" dirty="0"/>
              <a:t>السلامة في التعامل مع المواد الكيميائية‬‎</a:t>
            </a:r>
          </a:p>
          <a:p>
            <a:pPr algn="r"/>
            <a:r>
              <a:rPr lang="ar-JO" dirty="0"/>
              <a:t>(1) معرفة خصائص المادة الكيميائية من خلال العلامات الإرشادية على العبوة. (2) عدم لمس الكيماويات باليد مباشرةً وعدم تذوقها أو استنشاقه . (3) لبس القفازات والبالطو أثناء العمل. (4) عدم استخدام الفم لملء الماصة بل يجب استخدام الضاغطة الهوائية.</a:t>
            </a:r>
          </a:p>
          <a:p>
            <a:pPr algn="r"/>
            <a:endParaRPr lang="ar-JO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97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7015" y="764373"/>
            <a:ext cx="134984" cy="1293028"/>
          </a:xfrm>
        </p:spPr>
        <p:txBody>
          <a:bodyPr/>
          <a:lstStyle/>
          <a:p>
            <a:r>
              <a:rPr lang="ar-JO" dirty="0" smtClean="0"/>
              <a:t> 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14202"/>
              </p:ext>
            </p:extLst>
          </p:nvPr>
        </p:nvGraphicFramePr>
        <p:xfrm>
          <a:off x="437606" y="600891"/>
          <a:ext cx="10820400" cy="5976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95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98613"/>
            <a:ext cx="8610600" cy="129302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ar-JO" dirty="0" smtClean="0"/>
              <a:t>فيدو عن المنطافة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5738"/>
            <a:ext cx="10820400" cy="4402948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79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018903"/>
            <a:ext cx="9862457" cy="451974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JO" dirty="0" smtClean="0"/>
              <a:t>الطلبة. الين هنديله</a:t>
            </a:r>
            <a:br>
              <a:rPr lang="ar-JO" dirty="0" smtClean="0"/>
            </a:br>
            <a:r>
              <a:rPr lang="ar-JO" dirty="0" smtClean="0"/>
              <a:t>الصف.5ب</a:t>
            </a:r>
            <a:br>
              <a:rPr lang="ar-JO" dirty="0" smtClean="0"/>
            </a:br>
            <a:r>
              <a:rPr lang="ar-JO" dirty="0" smtClean="0"/>
              <a:t>المعلمة.ميساء عوده</a:t>
            </a:r>
            <a:br>
              <a:rPr lang="ar-JO" dirty="0" smtClean="0"/>
            </a:br>
            <a:r>
              <a:rPr lang="ar-JO" dirty="0"/>
              <a:t/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66117" y="4571998"/>
            <a:ext cx="629196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50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179</TotalTime>
  <Words>103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المنظفات</vt:lpstr>
      <vt:lpstr>تعريف المنظفات</vt:lpstr>
      <vt:lpstr>الطريقة الصحيحة لستعمال  المنظفات</vt:lpstr>
      <vt:lpstr> </vt:lpstr>
      <vt:lpstr>فيدو عن المنطافة</vt:lpstr>
      <vt:lpstr>الطلبة. الين هنديله الصف.5ب المعلمة.ميساء عوده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المنظفات</dc:title>
  <dc:creator>Manal</dc:creator>
  <cp:lastModifiedBy>Manal</cp:lastModifiedBy>
  <cp:revision>14</cp:revision>
  <dcterms:created xsi:type="dcterms:W3CDTF">2023-03-28T17:01:28Z</dcterms:created>
  <dcterms:modified xsi:type="dcterms:W3CDTF">2023-04-11T15:50:00Z</dcterms:modified>
</cp:coreProperties>
</file>