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8-48A5-8946-41C94906C0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160</c:v>
                </c:pt>
                <c:pt idx="1">
                  <c:v>180</c:v>
                </c:pt>
                <c:pt idx="2">
                  <c:v>170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8-48A5-8946-41C94906C0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190</c:v>
                </c:pt>
                <c:pt idx="1">
                  <c:v>200</c:v>
                </c:pt>
                <c:pt idx="2">
                  <c:v>220</c:v>
                </c:pt>
                <c:pt idx="3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8-48A5-8946-41C94906C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947264"/>
        <c:axId val="174953440"/>
      </c:barChart>
      <c:catAx>
        <c:axId val="2709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3440"/>
        <c:crosses val="autoZero"/>
        <c:auto val="1"/>
        <c:lblAlgn val="ctr"/>
        <c:lblOffset val="100"/>
        <c:noMultiLvlLbl val="0"/>
      </c:catAx>
      <c:valAx>
        <c:axId val="17495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9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4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4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3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8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9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DA1805-E21A-AFD6-CBF1-D5D4BC000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98" r="6" b="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cs typeface="Calibri Light"/>
              </a:rPr>
              <a:t>دواء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البنادول</a:t>
            </a:r>
            <a:r>
              <a:rPr lang="en-US" dirty="0">
                <a:cs typeface="Calibri Light"/>
              </a:rPr>
              <a:t> (</a:t>
            </a:r>
            <a:r>
              <a:rPr lang="en-US" dirty="0" err="1">
                <a:cs typeface="Calibri Light"/>
              </a:rPr>
              <a:t>panadol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cs typeface="Calibri"/>
              </a:rPr>
              <a:t>الاسم:كيرينا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أشرف</a:t>
            </a:r>
            <a:endParaRPr lang="en-US" sz="1800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dirty="0" err="1">
                <a:cs typeface="Calibri"/>
              </a:rPr>
              <a:t>الصف</a:t>
            </a:r>
            <a:r>
              <a:rPr lang="en-US" sz="1800" dirty="0">
                <a:cs typeface="Calibri"/>
              </a:rPr>
              <a:t>: </a:t>
            </a:r>
            <a:r>
              <a:rPr lang="en-US" sz="1800" dirty="0" err="1">
                <a:cs typeface="Calibri"/>
              </a:rPr>
              <a:t>الخامس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الأساسي</a:t>
            </a:r>
            <a:endParaRPr lang="en-US" sz="1800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dirty="0" err="1">
                <a:cs typeface="Calibri"/>
              </a:rPr>
              <a:t>الشعبة</a:t>
            </a:r>
            <a:r>
              <a:rPr lang="en-US" sz="1800" dirty="0">
                <a:cs typeface="Calibri"/>
              </a:rPr>
              <a:t> (ب):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659319-2168-5736-8898-68D3F1144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55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696C1-58FF-2B01-C874-7DAF314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ما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هو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دواء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البنادول</a:t>
            </a:r>
            <a:r>
              <a:rPr lang="en-US" sz="6000" dirty="0">
                <a:solidFill>
                  <a:schemeClr val="bg1"/>
                </a:solidFill>
              </a:rPr>
              <a:t>؟؟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3A8F-2A23-4040-04F3-071A51E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78424"/>
            <a:ext cx="1090879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bg1"/>
                </a:solidFill>
              </a:rPr>
              <a:t>هو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مسكن</a:t>
            </a:r>
            <a:r>
              <a:rPr lang="en-US" sz="2400" dirty="0">
                <a:solidFill>
                  <a:schemeClr val="bg1"/>
                </a:solidFill>
              </a:rPr>
              <a:t> و </a:t>
            </a:r>
            <a:r>
              <a:rPr lang="en-US" sz="2400" dirty="0" err="1">
                <a:solidFill>
                  <a:schemeClr val="bg1"/>
                </a:solidFill>
              </a:rPr>
              <a:t>خافض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حرارة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واسع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الإستخدام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798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9A12-A6D7-AF4A-E0BA-4E997012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ما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هي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استخدامات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البنادول</a:t>
            </a:r>
            <a:r>
              <a:rPr lang="en-US" sz="6000" dirty="0">
                <a:solidFill>
                  <a:srgbClr val="FF0000"/>
                </a:solidFill>
              </a:rPr>
              <a:t> 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1D20-6A73-F689-DCDB-5028D733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en-US" dirty="0" err="1"/>
              <a:t>علاج</a:t>
            </a:r>
            <a:r>
              <a:rPr lang="en-US" dirty="0"/>
              <a:t> </a:t>
            </a:r>
            <a:r>
              <a:rPr lang="en-US" dirty="0" err="1"/>
              <a:t>الصداع</a:t>
            </a:r>
          </a:p>
          <a:p>
            <a:pPr algn="r" rtl="1"/>
            <a:r>
              <a:rPr lang="en-US" dirty="0" err="1"/>
              <a:t>تخفيف</a:t>
            </a:r>
            <a:r>
              <a:rPr lang="en-US" dirty="0"/>
              <a:t> </a:t>
            </a:r>
            <a:r>
              <a:rPr lang="en-US" dirty="0" err="1"/>
              <a:t>الحمى</a:t>
            </a:r>
          </a:p>
          <a:p>
            <a:pPr algn="r" rtl="1"/>
            <a:r>
              <a:rPr lang="en-US" dirty="0" err="1"/>
              <a:t>تخفيف</a:t>
            </a:r>
            <a:r>
              <a:rPr lang="en-US" dirty="0"/>
              <a:t> </a:t>
            </a:r>
            <a:r>
              <a:rPr lang="en-US" dirty="0" err="1"/>
              <a:t>آلام</a:t>
            </a:r>
            <a:r>
              <a:rPr lang="en-US" dirty="0"/>
              <a:t> </a:t>
            </a:r>
            <a:r>
              <a:rPr lang="en-US" dirty="0" err="1"/>
              <a:t>العضلات</a:t>
            </a:r>
            <a:r>
              <a:rPr lang="en-US" dirty="0"/>
              <a:t> و </a:t>
            </a:r>
            <a:r>
              <a:rPr lang="en-US" dirty="0" err="1"/>
              <a:t>المفاصل</a:t>
            </a:r>
          </a:p>
          <a:p>
            <a:pPr algn="r" rtl="1"/>
            <a:r>
              <a:rPr lang="en-US" dirty="0" err="1"/>
              <a:t>تخفيف</a:t>
            </a:r>
            <a:r>
              <a:rPr lang="en-US" dirty="0"/>
              <a:t> </a:t>
            </a:r>
            <a:r>
              <a:rPr lang="en-US" dirty="0" err="1"/>
              <a:t>آلام</a:t>
            </a:r>
            <a:r>
              <a:rPr lang="en-US" dirty="0"/>
              <a:t> </a:t>
            </a:r>
            <a:r>
              <a:rPr lang="en-US" dirty="0" err="1"/>
              <a:t>الظهر</a:t>
            </a:r>
          </a:p>
          <a:p>
            <a:pPr algn="r" rtl="1"/>
            <a:r>
              <a:rPr lang="en-US" dirty="0" err="1"/>
              <a:t>تخفيف</a:t>
            </a:r>
            <a:r>
              <a:rPr lang="en-US" dirty="0"/>
              <a:t> </a:t>
            </a:r>
            <a:r>
              <a:rPr lang="en-US" dirty="0" err="1"/>
              <a:t>آلام</a:t>
            </a:r>
            <a:r>
              <a:rPr lang="en-US" dirty="0"/>
              <a:t> </a:t>
            </a:r>
            <a:r>
              <a:rPr lang="en-US" dirty="0" err="1"/>
              <a:t>الأسنان</a:t>
            </a:r>
            <a:r>
              <a:rPr lang="en-US" dirty="0"/>
              <a:t> </a:t>
            </a:r>
          </a:p>
          <a:p>
            <a:pPr algn="r" rtl="1"/>
            <a:r>
              <a:rPr lang="en-US" dirty="0" err="1"/>
              <a:t>تخفيف</a:t>
            </a:r>
            <a:r>
              <a:rPr lang="en-US" dirty="0"/>
              <a:t> </a:t>
            </a:r>
            <a:r>
              <a:rPr lang="en-US" dirty="0" err="1"/>
              <a:t>أعراض</a:t>
            </a:r>
            <a:r>
              <a:rPr lang="en-US" dirty="0"/>
              <a:t> </a:t>
            </a:r>
            <a:r>
              <a:rPr lang="en-US" dirty="0" err="1"/>
              <a:t>البرد</a:t>
            </a:r>
            <a:r>
              <a:rPr lang="en-US" dirty="0"/>
              <a:t> و </a:t>
            </a:r>
            <a:r>
              <a:rPr lang="en-US" dirty="0" err="1"/>
              <a:t>الزكام</a:t>
            </a:r>
          </a:p>
        </p:txBody>
      </p:sp>
    </p:spTree>
    <p:extLst>
      <p:ext uri="{BB962C8B-B14F-4D97-AF65-F5344CB8AC3E}">
        <p14:creationId xmlns:p14="http://schemas.microsoft.com/office/powerpoint/2010/main" val="6937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D09-6D1D-3B39-0E41-CBAE42DC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ما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هي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موانع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استخدام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البنادول</a:t>
            </a:r>
            <a:r>
              <a:rPr lang="en-US" dirty="0">
                <a:solidFill>
                  <a:schemeClr val="accent3"/>
                </a:solidFill>
              </a:rPr>
              <a:t>؟؟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520A-73F7-8400-DC08-B3F59DAB3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en-US" dirty="0" err="1"/>
              <a:t>يمنع</a:t>
            </a:r>
            <a:r>
              <a:rPr lang="en-US" dirty="0"/>
              <a:t> </a:t>
            </a:r>
            <a:r>
              <a:rPr lang="en-US" dirty="0" err="1"/>
              <a:t>استخدام</a:t>
            </a:r>
            <a:r>
              <a:rPr lang="en-US" dirty="0"/>
              <a:t> </a:t>
            </a:r>
            <a:r>
              <a:rPr lang="en-US" dirty="0" err="1"/>
              <a:t>البنادول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المشكلات</a:t>
            </a:r>
            <a:r>
              <a:rPr lang="en-US" dirty="0"/>
              <a:t> </a:t>
            </a:r>
            <a:r>
              <a:rPr lang="en-US" dirty="0" err="1"/>
              <a:t>الصحية</a:t>
            </a:r>
            <a:r>
              <a:rPr lang="en-US" dirty="0"/>
              <a:t> </a:t>
            </a:r>
            <a:r>
              <a:rPr lang="en-US" dirty="0" err="1"/>
              <a:t>التالية</a:t>
            </a:r>
            <a:r>
              <a:rPr lang="en-US" dirty="0"/>
              <a:t>: </a:t>
            </a:r>
          </a:p>
          <a:p>
            <a:pPr algn="r" rtl="1"/>
            <a:r>
              <a:rPr lang="en-US" dirty="0" err="1"/>
              <a:t>المعاناة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فرط</a:t>
            </a:r>
            <a:r>
              <a:rPr lang="en-US" dirty="0"/>
              <a:t> </a:t>
            </a:r>
            <a:r>
              <a:rPr lang="en-US" dirty="0" err="1"/>
              <a:t>الحساسية</a:t>
            </a:r>
            <a:r>
              <a:rPr lang="en-US" dirty="0"/>
              <a:t> </a:t>
            </a:r>
            <a:r>
              <a:rPr lang="en-US" dirty="0" err="1"/>
              <a:t>إتجاه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مكون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مكونات</a:t>
            </a:r>
            <a:r>
              <a:rPr lang="en-US" dirty="0"/>
              <a:t> </a:t>
            </a:r>
            <a:r>
              <a:rPr lang="en-US" dirty="0" err="1"/>
              <a:t>هذا</a:t>
            </a:r>
            <a:r>
              <a:rPr lang="en-US" dirty="0"/>
              <a:t> </a:t>
            </a:r>
            <a:r>
              <a:rPr lang="en-US" dirty="0" err="1"/>
              <a:t>الدواء</a:t>
            </a:r>
            <a:r>
              <a:rPr lang="en-US" dirty="0"/>
              <a:t> </a:t>
            </a:r>
          </a:p>
          <a:p>
            <a:pPr algn="r" rtl="1"/>
            <a:r>
              <a:rPr lang="en-US" dirty="0" err="1"/>
              <a:t>المعاناة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مرض</a:t>
            </a:r>
            <a:r>
              <a:rPr lang="en-US" dirty="0"/>
              <a:t> </a:t>
            </a:r>
            <a:r>
              <a:rPr lang="en-US" dirty="0" err="1"/>
              <a:t>شديد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الكبد</a:t>
            </a:r>
            <a:r>
              <a:rPr lang="en-US" dirty="0"/>
              <a:t> </a:t>
            </a:r>
            <a:r>
              <a:rPr lang="en-US" dirty="0" err="1"/>
              <a:t>أو</a:t>
            </a:r>
            <a:r>
              <a:rPr lang="en-US" dirty="0"/>
              <a:t> </a:t>
            </a:r>
            <a:r>
              <a:rPr lang="en-US" dirty="0" err="1"/>
              <a:t>فشل</a:t>
            </a:r>
            <a:r>
              <a:rPr lang="en-US" dirty="0"/>
              <a:t> </a:t>
            </a:r>
            <a:r>
              <a:rPr lang="en-US" dirty="0" err="1"/>
              <a:t>الكبد</a:t>
            </a:r>
          </a:p>
          <a:p>
            <a:pPr algn="r" rtl="1"/>
            <a:r>
              <a:rPr lang="en-US" dirty="0" err="1"/>
              <a:t>المعاناة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نقص</a:t>
            </a:r>
            <a:r>
              <a:rPr lang="en-US" dirty="0"/>
              <a:t> </a:t>
            </a:r>
            <a:r>
              <a:rPr lang="en-US" dirty="0" err="1"/>
              <a:t>الإنزيم</a:t>
            </a:r>
            <a:r>
              <a:rPr lang="en-US" dirty="0"/>
              <a:t>,  </a:t>
            </a:r>
            <a:r>
              <a:rPr lang="en-US" dirty="0">
                <a:solidFill>
                  <a:srgbClr val="FF0000"/>
                </a:solidFill>
              </a:rPr>
              <a:t>G6PD</a:t>
            </a:r>
            <a:r>
              <a:rPr lang="en-US" dirty="0"/>
              <a:t>  </a:t>
            </a:r>
            <a:r>
              <a:rPr lang="en-US" dirty="0" err="1"/>
              <a:t>مرض</a:t>
            </a:r>
            <a:r>
              <a:rPr lang="en-US" dirty="0"/>
              <a:t> </a:t>
            </a:r>
            <a:r>
              <a:rPr lang="en-US" dirty="0" err="1"/>
              <a:t>التفول</a:t>
            </a:r>
            <a:r>
              <a:rPr lang="en-US" dirty="0"/>
              <a:t>  </a:t>
            </a:r>
            <a:r>
              <a:rPr lang="en-US" dirty="0" err="1"/>
              <a:t>فقد</a:t>
            </a:r>
            <a:r>
              <a:rPr lang="en-US" dirty="0"/>
              <a:t> </a:t>
            </a:r>
            <a:r>
              <a:rPr lang="en-US" dirty="0" err="1"/>
              <a:t>يسبب</a:t>
            </a:r>
            <a:r>
              <a:rPr lang="en-US" dirty="0"/>
              <a:t> </a:t>
            </a:r>
            <a:r>
              <a:rPr lang="en-US" dirty="0" err="1"/>
              <a:t>الباراسيتامول</a:t>
            </a:r>
            <a:r>
              <a:rPr lang="en-US" dirty="0"/>
              <a:t> 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هذه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  </a:t>
            </a:r>
            <a:r>
              <a:rPr lang="en-US" dirty="0" err="1"/>
              <a:t>الإصابة</a:t>
            </a:r>
            <a:r>
              <a:rPr lang="en-US" dirty="0"/>
              <a:t> </a:t>
            </a:r>
            <a:r>
              <a:rPr lang="en-US" dirty="0" err="1"/>
              <a:t>بالأنيميا</a:t>
            </a:r>
            <a:r>
              <a:rPr lang="en-US" dirty="0"/>
              <a:t> . </a:t>
            </a:r>
          </a:p>
        </p:txBody>
      </p:sp>
    </p:spTree>
    <p:extLst>
      <p:ext uri="{BB962C8B-B14F-4D97-AF65-F5344CB8AC3E}">
        <p14:creationId xmlns:p14="http://schemas.microsoft.com/office/powerpoint/2010/main" val="28128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F48A-3471-1DDD-B340-1FC94216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هي</a:t>
            </a:r>
            <a:r>
              <a:rPr lang="en-US" dirty="0"/>
              <a:t> </a:t>
            </a:r>
            <a:r>
              <a:rPr lang="en-US" dirty="0" err="1"/>
              <a:t>احتياطات</a:t>
            </a:r>
            <a:r>
              <a:rPr lang="en-US" dirty="0"/>
              <a:t> </a:t>
            </a:r>
            <a:r>
              <a:rPr lang="en-US" dirty="0" err="1"/>
              <a:t>استخدام</a:t>
            </a:r>
            <a:r>
              <a:rPr lang="en-US" dirty="0"/>
              <a:t> </a:t>
            </a:r>
            <a:r>
              <a:rPr lang="en-US" dirty="0" err="1"/>
              <a:t>البنادول</a:t>
            </a:r>
            <a:r>
              <a:rPr lang="en-US" dirty="0"/>
              <a:t> ؟؟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F5F6-F98D-B50D-C215-32D807AA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أمراض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الكلي</a:t>
            </a:r>
          </a:p>
          <a:p>
            <a:pPr algn="r"/>
            <a:r>
              <a:rPr lang="en-US" dirty="0" err="1">
                <a:solidFill>
                  <a:schemeClr val="accent3"/>
                </a:solidFill>
              </a:rPr>
              <a:t>أمراض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الكبد</a:t>
            </a:r>
          </a:p>
          <a:p>
            <a:pPr algn="r" rtl="1"/>
            <a:r>
              <a:rPr lang="en-US" dirty="0" err="1">
                <a:solidFill>
                  <a:schemeClr val="accent6"/>
                </a:solidFill>
              </a:rPr>
              <a:t>إدمان</a:t>
            </a:r>
            <a:r>
              <a:rPr lang="en-US" dirty="0">
                <a:solidFill>
                  <a:schemeClr val="accent6"/>
                </a:solidFill>
              </a:rPr>
              <a:t> الكحول </a:t>
            </a:r>
            <a:r>
              <a:rPr lang="en-US" dirty="0" err="1">
                <a:solidFill>
                  <a:schemeClr val="accent6"/>
                </a:solidFill>
              </a:rPr>
              <a:t>أي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كان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المريض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سشرب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أكثر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من</a:t>
            </a:r>
            <a:r>
              <a:rPr lang="en-US" dirty="0">
                <a:solidFill>
                  <a:schemeClr val="accent6"/>
                </a:solidFill>
              </a:rPr>
              <a:t> 3 </a:t>
            </a:r>
            <a:r>
              <a:rPr lang="en-US" dirty="0" err="1">
                <a:solidFill>
                  <a:schemeClr val="accent6"/>
                </a:solidFill>
              </a:rPr>
              <a:t>كؤوس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يوميّا</a:t>
            </a:r>
            <a:r>
              <a:rPr lang="en-US" dirty="0">
                <a:solidFill>
                  <a:schemeClr val="accent6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54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7C2-2B53-5DC0-9F4A-C7CF725B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ا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هي</a:t>
            </a:r>
            <a:r>
              <a:rPr lang="en-US" dirty="0"/>
              <a:t> </a:t>
            </a:r>
            <a:r>
              <a:rPr lang="en-US" dirty="0" err="1"/>
              <a:t>التدخلات</a:t>
            </a:r>
            <a:r>
              <a:rPr lang="en-US" dirty="0"/>
              <a:t> </a:t>
            </a:r>
            <a:r>
              <a:rPr lang="en-US" dirty="0" err="1"/>
              <a:t>الدوائية</a:t>
            </a:r>
            <a:r>
              <a:rPr lang="en-US" dirty="0"/>
              <a:t> </a:t>
            </a:r>
            <a:r>
              <a:rPr lang="en-US" dirty="0" err="1"/>
              <a:t>للبنادول</a:t>
            </a:r>
            <a:r>
              <a:rPr lang="en-US" dirty="0"/>
              <a:t>؟؟؟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ABF80-0295-B3B7-5238-A444C595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en-US" dirty="0"/>
              <a:t>الكحول</a:t>
            </a:r>
          </a:p>
          <a:p>
            <a:pPr algn="r" rtl="1"/>
            <a:r>
              <a:rPr lang="en-US" dirty="0" err="1"/>
              <a:t>الأزونيا</a:t>
            </a:r>
            <a:r>
              <a:rPr lang="en-US" dirty="0"/>
              <a:t> </a:t>
            </a:r>
            <a:r>
              <a:rPr lang="en-US" dirty="0" err="1"/>
              <a:t>زيد</a:t>
            </a:r>
          </a:p>
          <a:p>
            <a:pPr algn="r" rtl="1"/>
            <a:r>
              <a:rPr lang="en-US" dirty="0" err="1"/>
              <a:t>الأدوية</a:t>
            </a:r>
            <a:r>
              <a:rPr lang="en-US" dirty="0"/>
              <a:t> </a:t>
            </a:r>
            <a:r>
              <a:rPr lang="en-US" dirty="0" err="1"/>
              <a:t>الأخرى</a:t>
            </a:r>
            <a:r>
              <a:rPr lang="en-US" dirty="0"/>
              <a:t> </a:t>
            </a:r>
            <a:r>
              <a:rPr lang="en-US" dirty="0" err="1"/>
              <a:t>التي</a:t>
            </a:r>
            <a:r>
              <a:rPr lang="en-US" dirty="0"/>
              <a:t> </a:t>
            </a:r>
            <a:r>
              <a:rPr lang="en-US" dirty="0" err="1"/>
              <a:t>تحتوي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مادة</a:t>
            </a:r>
            <a:r>
              <a:rPr lang="en-US" dirty="0"/>
              <a:t> </a:t>
            </a:r>
            <a:r>
              <a:rPr lang="en-US" dirty="0" err="1"/>
              <a:t>الأسيتامينوفين</a:t>
            </a:r>
            <a:r>
              <a:rPr lang="en-US" dirty="0"/>
              <a:t>  </a:t>
            </a:r>
            <a:r>
              <a:rPr lang="en-US" dirty="0" err="1"/>
              <a:t>مثال</a:t>
            </a:r>
            <a:r>
              <a:rPr lang="en-US" dirty="0"/>
              <a:t>;: </a:t>
            </a:r>
            <a:r>
              <a:rPr lang="en-US" dirty="0" err="1"/>
              <a:t>أدوية</a:t>
            </a:r>
            <a:r>
              <a:rPr lang="en-US" dirty="0"/>
              <a:t> </a:t>
            </a:r>
            <a:r>
              <a:rPr lang="en-US" dirty="0" err="1"/>
              <a:t>البرد</a:t>
            </a:r>
            <a:r>
              <a:rPr lang="en-US" dirty="0"/>
              <a:t> و </a:t>
            </a:r>
            <a:r>
              <a:rPr lang="en-US" dirty="0" err="1"/>
              <a:t>الزكام</a:t>
            </a:r>
            <a:r>
              <a:rPr lang="en-US" dirty="0"/>
              <a:t> , و </a:t>
            </a:r>
            <a:r>
              <a:rPr lang="en-US" dirty="0" err="1"/>
              <a:t>غيرها</a:t>
            </a:r>
            <a:r>
              <a:rPr lang="en-US" dirty="0"/>
              <a:t>.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55D01-25D7-49DE-8C31-027561496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14097"/>
              </p:ext>
            </p:extLst>
          </p:nvPr>
        </p:nvGraphicFramePr>
        <p:xfrm>
          <a:off x="2032000" y="3784600"/>
          <a:ext cx="81280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095798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04311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7833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739641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الأزونيا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زيد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الكحول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dirty="0"/>
                        <a:t> </a:t>
                      </a:r>
                      <a:r>
                        <a:rPr lang="en-US" dirty="0" err="1"/>
                        <a:t>الأدوية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الأخرى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التي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تحتوي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على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مادة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الأسيتامينوفين</a:t>
                      </a:r>
                      <a:r>
                        <a:rPr lang="en-US" dirty="0"/>
                        <a:t>  </a:t>
                      </a:r>
                      <a:r>
                        <a:rPr lang="en-US" dirty="0" err="1"/>
                        <a:t>مثال</a:t>
                      </a:r>
                      <a:r>
                        <a:rPr lang="en-US" dirty="0"/>
                        <a:t>;: </a:t>
                      </a:r>
                      <a:r>
                        <a:rPr lang="en-US" dirty="0" err="1"/>
                        <a:t>أدوية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البرد</a:t>
                      </a:r>
                      <a:r>
                        <a:rPr lang="en-US" dirty="0"/>
                        <a:t> و </a:t>
                      </a:r>
                      <a:r>
                        <a:rPr lang="en-US" dirty="0" err="1"/>
                        <a:t>الزكام</a:t>
                      </a:r>
                      <a:r>
                        <a:rPr lang="en-US" dirty="0"/>
                        <a:t> , و </a:t>
                      </a:r>
                      <a:r>
                        <a:rPr lang="en-US" dirty="0" err="1"/>
                        <a:t>غيرها</a:t>
                      </a:r>
                      <a:r>
                        <a:rPr lang="en-US" dirty="0"/>
                        <a:t>. 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3600" u="sng" dirty="0">
                          <a:latin typeface="+mn-lt"/>
                        </a:rPr>
                        <a:t>التدخلات</a:t>
                      </a:r>
                      <a:endParaRPr lang="en-US" sz="3600" u="sng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9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1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E552-534C-4806-BBED-B0A13052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فيديو يوضح عن دواء البنادول: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الفرق بين انواع البنادول و دواعي استخدام كل نوع ( ثقف نفسك في دقيقة ) - #Panadol">
            <a:hlinkClick r:id="" action="ppaction://media"/>
            <a:extLst>
              <a:ext uri="{FF2B5EF4-FFF2-40B4-BE49-F238E27FC236}">
                <a16:creationId xmlns:a16="http://schemas.microsoft.com/office/drawing/2014/main" id="{56C88463-0803-4CC8-AB97-A14AE2C8F84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9075" y="1928813"/>
            <a:ext cx="2398713" cy="4252912"/>
          </a:xfrm>
        </p:spPr>
      </p:pic>
    </p:spTree>
    <p:extLst>
      <p:ext uri="{BB962C8B-B14F-4D97-AF65-F5344CB8AC3E}">
        <p14:creationId xmlns:p14="http://schemas.microsoft.com/office/powerpoint/2010/main" val="21089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E3FA-0ABE-4424-9A4A-E51F316B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>
                <a:solidFill>
                  <a:schemeClr val="accent2">
                    <a:lumMod val="50000"/>
                  </a:schemeClr>
                </a:solidFill>
              </a:rPr>
              <a:t>نتائج استخدامات البنادول خلال السنوات المضية للآن: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AA2944-1716-4D9B-9491-B7C649243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17627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6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</TotalTime>
  <Words>218</Words>
  <Application>Microsoft Office PowerPoint</Application>
  <PresentationFormat>Widescreen</PresentationFormat>
  <Paragraphs>33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Tahoma</vt:lpstr>
      <vt:lpstr>Parallax</vt:lpstr>
      <vt:lpstr>دواء البنادول (panadol)</vt:lpstr>
      <vt:lpstr>ما هو دواء البنادول؟؟ </vt:lpstr>
      <vt:lpstr>ما هي استخدامات البنادول ؟</vt:lpstr>
      <vt:lpstr>ما هي موانع استخدام البنادول؟؟</vt:lpstr>
      <vt:lpstr>ما هي احتياطات استخدام البنادول ؟؟ </vt:lpstr>
      <vt:lpstr> ا ما هي التدخلات الدوائية للبنادول؟؟؟ </vt:lpstr>
      <vt:lpstr>فيديو يوضح عن دواء البنادول:</vt:lpstr>
      <vt:lpstr>نتائج استخدامات البنادول خلال السنوات المضية للآن: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lab1-pc16</dc:creator>
  <cp:lastModifiedBy>lab1-pc16</cp:lastModifiedBy>
  <cp:revision>154</cp:revision>
  <dcterms:created xsi:type="dcterms:W3CDTF">2023-03-27T12:32:56Z</dcterms:created>
  <dcterms:modified xsi:type="dcterms:W3CDTF">2023-04-08T07:36:56Z</dcterms:modified>
</cp:coreProperties>
</file>