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8214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22151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480559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61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512702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06103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990062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470432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07354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6239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8453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66463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0172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80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22195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6558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14365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20A43-8B7E-8040-A88D-67F08CEF50B6}" type="datetimeFigureOut">
              <a:rPr lang="en-JO" smtClean="0"/>
              <a:t>04/06/2023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FDEE-3431-8941-B908-4BF214EEFE76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41313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33A4-3841-0872-22CD-EB7DC1FCE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Pool in School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46ED6-D44B-6125-3E8A-CF5634B65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366" y="3509963"/>
            <a:ext cx="11160512" cy="604906"/>
          </a:xfrm>
        </p:spPr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Thomas,Zeid,Faris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37773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8953-0A8B-8A79-CB0A-2FB374F67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Swimming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DB64C-FE9A-684A-22D6-754D2665A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Swimming Is one of the most famous sports in the world.Many kids like to be professional swimmers and we think that a pool in our school will help students stay healthy.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16582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41D9-1654-9D73-A908-ECBE8AFA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Survey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D4958-9C35-7A6F-94E9-59E95F0BF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582" y="2166425"/>
            <a:ext cx="10040271" cy="3626014"/>
          </a:xfrm>
        </p:spPr>
        <p:txBody>
          <a:bodyPr/>
          <a:lstStyle/>
          <a:p>
            <a:r>
              <a:rPr lang="en-US" dirty="0"/>
              <a:t>In our recent survey about wanting a pool in school, the  students that answer or survey  have had many different opinions, but most of them agree that the school should build a pool in our school. All of the students who answered our survey agree that a pool can help improve body health.However, 25% of students do not agree that we should have a swimming pool in our school hours.</a:t>
            </a:r>
          </a:p>
          <a:p>
            <a:endParaRPr lang="en-US" dirty="0"/>
          </a:p>
          <a:p>
            <a:r>
              <a:rPr lang="en-US" dirty="0"/>
              <a:t>According to our survey, 89% of students would like to have swimming pool lessons after school hours, this means that most students enjoy swimming and think they would benefit from it.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83544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5B81-55CB-2DCD-E120-10FC70FC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0512D-3D89-0769-9082-CFB5EA035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should be to different pools; one small and short pool for kids from grades 1-5, and a bigger pool for the taller students from grades  6-12.</a:t>
            </a:r>
          </a:p>
          <a:p>
            <a:endParaRPr lang="en-US" dirty="0"/>
          </a:p>
          <a:p>
            <a:r>
              <a:rPr lang="en-US" dirty="0"/>
              <a:t>Students can use the pool if they participate in the swimming practice after school. People from out side</a:t>
            </a:r>
          </a:p>
        </p:txBody>
      </p:sp>
    </p:spTree>
    <p:extLst>
      <p:ext uri="{BB962C8B-B14F-4D97-AF65-F5344CB8AC3E}">
        <p14:creationId xmlns:p14="http://schemas.microsoft.com/office/powerpoint/2010/main" val="3771565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208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Pool in School</vt:lpstr>
      <vt:lpstr>Swimming</vt:lpstr>
      <vt:lpstr>Our Survey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Pool in School</dc:title>
  <dc:creator>Thomas K</dc:creator>
  <cp:lastModifiedBy>L.Kashou</cp:lastModifiedBy>
  <cp:revision>5</cp:revision>
  <dcterms:created xsi:type="dcterms:W3CDTF">2023-03-02T06:40:52Z</dcterms:created>
  <dcterms:modified xsi:type="dcterms:W3CDTF">2023-04-06T06:03:10Z</dcterms:modified>
</cp:coreProperties>
</file>