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clothing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54628</c:v>
                </c:pt>
                <c:pt idx="1">
                  <c:v>83451</c:v>
                </c:pt>
                <c:pt idx="2">
                  <c:v>189420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accessories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47839</c:v>
                </c:pt>
                <c:pt idx="1">
                  <c:v>39265</c:v>
                </c:pt>
                <c:pt idx="2">
                  <c:v>243829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emotes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34821</c:v>
                </c:pt>
                <c:pt idx="1">
                  <c:v>58492</c:v>
                </c:pt>
                <c:pt idx="2">
                  <c:v>133394</c:v>
                </c:pt>
              </c:numCache>
            </c:numRef>
          </c:val>
        </c:ser>
        <c:shape val="cylinder"/>
        <c:axId val="53590656"/>
        <c:axId val="112808320"/>
        <c:axId val="0"/>
      </c:bar3DChart>
      <c:catAx>
        <c:axId val="53590656"/>
        <c:scaling>
          <c:orientation val="minMax"/>
        </c:scaling>
        <c:axPos val="b"/>
        <c:numFmt formatCode="General" sourceLinked="1"/>
        <c:tickLblPos val="nextTo"/>
        <c:crossAx val="112808320"/>
        <c:crosses val="autoZero"/>
        <c:auto val="1"/>
        <c:lblAlgn val="ctr"/>
        <c:lblOffset val="100"/>
      </c:catAx>
      <c:valAx>
        <c:axId val="112808320"/>
        <c:scaling>
          <c:orientation val="minMax"/>
        </c:scaling>
        <c:axPos val="l"/>
        <c:majorGridlines/>
        <c:numFmt formatCode="General" sourceLinked="1"/>
        <c:tickLblPos val="nextTo"/>
        <c:crossAx val="53590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0.81544</cdr:x>
      <cdr:y>0.71522</cdr:y>
    </cdr:from>
    <cdr:to>
      <cdr:x>0.99325</cdr:x>
      <cdr:y>0.91997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671" y="3269977"/>
          <a:ext cx="151216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0.81544</cdr:x>
      <cdr:y>0.71522</cdr:y>
    </cdr:from>
    <cdr:to>
      <cdr:x>0.98478</cdr:x>
      <cdr:y>0.82547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671" y="3269977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0.7731</cdr:x>
      <cdr:y>0</cdr:y>
    </cdr:from>
    <cdr:to>
      <cdr:x>0.98478</cdr:x>
      <cdr:y>0.41078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4631" y="0"/>
          <a:ext cx="1800200" cy="187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All of these are based on the number of clothes per year, they just kept going up because people got richer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62E1-03FF-4663-A86F-F62DD0C15958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3E870-A46C-49A0-829D-F5194ED49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2DB923-BA5D-46CE-8E67-CE369C8CD59C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73072E-EBBD-45BF-9A64-A8C675D96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780928"/>
            <a:ext cx="6080720" cy="1503040"/>
          </a:xfrm>
        </p:spPr>
        <p:txBody>
          <a:bodyPr/>
          <a:lstStyle/>
          <a:p>
            <a:r>
              <a:rPr lang="en-US" dirty="0" smtClean="0"/>
              <a:t>A fun game!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roblox</a:t>
            </a:r>
            <a:endParaRPr lang="en-US" dirty="0"/>
          </a:p>
        </p:txBody>
      </p:sp>
      <p:pic>
        <p:nvPicPr>
          <p:cNvPr id="14338" name="Picture 2" descr="95 Roblox ideas | roblox, roblox pictures, free ava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6445">
            <a:off x="1494888" y="3889461"/>
            <a:ext cx="2843808" cy="1706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roblox is fun: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it has many other games in it!</a:t>
            </a:r>
          </a:p>
          <a:p>
            <a:r>
              <a:rPr lang="en-US" dirty="0" smtClean="0"/>
              <a:t>2.games can update every now and then.</a:t>
            </a:r>
          </a:p>
          <a:p>
            <a:r>
              <a:rPr lang="en-US" dirty="0" smtClean="0"/>
              <a:t>3.you can chat with other people.</a:t>
            </a:r>
          </a:p>
          <a:p>
            <a:r>
              <a:rPr lang="en-US" dirty="0" smtClean="0"/>
              <a:t>4.you can even make friends!</a:t>
            </a:r>
            <a:endParaRPr lang="en-US" dirty="0"/>
          </a:p>
        </p:txBody>
      </p:sp>
      <p:pic>
        <p:nvPicPr>
          <p:cNvPr id="13314" name="Picture 2" descr="Roblox Comm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8568952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side: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Good side: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1.it has voice chat(only people above 13 years old).</a:t>
            </a:r>
          </a:p>
          <a:p>
            <a:r>
              <a:rPr lang="en-US" dirty="0" smtClean="0"/>
              <a:t>2.the games kind of become bad and update late.</a:t>
            </a:r>
          </a:p>
          <a:p>
            <a:r>
              <a:rPr lang="en-US" dirty="0" smtClean="0"/>
              <a:t>3.people can be rude sometimes.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1.people under 13 can play normally but sometimes people be rude.</a:t>
            </a:r>
          </a:p>
          <a:p>
            <a:r>
              <a:rPr lang="en-US" dirty="0" smtClean="0"/>
              <a:t>2.games are very good but need a long time to practice the controls.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Roblox’s</a:t>
            </a:r>
            <a:r>
              <a:rPr lang="en-US" dirty="0" smtClean="0"/>
              <a:t> bad sides and good sides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slide is completely right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496144"/>
          </a:xfrm>
        </p:spPr>
        <p:txBody>
          <a:bodyPr/>
          <a:lstStyle/>
          <a:p>
            <a:r>
              <a:rPr lang="en-US" dirty="0" smtClean="0"/>
              <a:t>Some questions: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(these are some of the games that are available in roblox)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906531eb36429de625487d37934156542e1bdcf0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07" r="136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1.What is in this picture?</a:t>
            </a:r>
          </a:p>
          <a:p>
            <a:r>
              <a:rPr lang="en-US" dirty="0" smtClean="0"/>
              <a:t>Its has games of roblox.</a:t>
            </a:r>
          </a:p>
          <a:p>
            <a:r>
              <a:rPr lang="en-US" dirty="0" smtClean="0"/>
              <a:t>2.Do you think these game are good?</a:t>
            </a:r>
          </a:p>
          <a:p>
            <a:r>
              <a:rPr lang="en-US" dirty="0" smtClean="0"/>
              <a:t>Yes, I do.</a:t>
            </a:r>
          </a:p>
          <a:p>
            <a:r>
              <a:rPr lang="en-US" dirty="0" smtClean="0"/>
              <a:t>3.How many games would you like to try from roblox?</a:t>
            </a:r>
          </a:p>
          <a:p>
            <a:r>
              <a:rPr lang="en-US" dirty="0" smtClean="0"/>
              <a:t>All of them.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378904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7944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My </a:t>
            </a:r>
            <a:r>
              <a:rPr lang="en-US" dirty="0" err="1" smtClean="0">
                <a:solidFill>
                  <a:srgbClr val="C00000"/>
                </a:solidFill>
              </a:rPr>
              <a:t>fav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of roblox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 :daniel </a:t>
            </a:r>
            <a:r>
              <a:rPr lang="en-US" dirty="0" err="1" smtClean="0"/>
              <a:t>qumsieh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name: maissa odeh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that’s it thank you for reading my presentation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200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roblox</vt:lpstr>
      <vt:lpstr>why roblox is fun:</vt:lpstr>
      <vt:lpstr>Roblox’s bad sides and good sides</vt:lpstr>
      <vt:lpstr>Some questions:  (these are some of the games that are available in roblox)</vt:lpstr>
      <vt:lpstr>Sales of roblox</vt:lpstr>
      <vt:lpstr>And that’s it thank you for reading my presentation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roblox</dc:title>
  <dc:creator>Gina &amp; Daniel</dc:creator>
  <cp:lastModifiedBy>Gina &amp; Daniel</cp:lastModifiedBy>
  <cp:revision>9</cp:revision>
  <dcterms:created xsi:type="dcterms:W3CDTF">2023-03-22T13:26:30Z</dcterms:created>
  <dcterms:modified xsi:type="dcterms:W3CDTF">2023-03-29T16:50:55Z</dcterms:modified>
</cp:coreProperties>
</file>