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FF664154-DDFF-4459-B447-99ED81852BC8}" type="datetimeFigureOut">
              <a:rPr lang="en-US" smtClean="0"/>
              <a:t>4/2/2023</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F3BC047C-FE7B-401B-9EB7-39B9AAB96B9D}" type="slidenum">
              <a:rPr lang="en-US" smtClean="0"/>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664154-DDFF-4459-B447-99ED81852BC8}" type="datetimeFigureOut">
              <a:rPr lang="en-US" smtClean="0"/>
              <a:t>4/2/2023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BC047C-FE7B-401B-9EB7-39B9AAB96B9D}"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664154-DDFF-4459-B447-99ED81852BC8}" type="datetimeFigureOut">
              <a:rPr lang="en-US" smtClean="0"/>
              <a:t>4/2/2023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BC047C-FE7B-401B-9EB7-39B9AAB96B9D}"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664154-DDFF-4459-B447-99ED81852BC8}" type="datetimeFigureOut">
              <a:rPr lang="en-US" smtClean="0"/>
              <a:t>4/2/2023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BC047C-FE7B-401B-9EB7-39B9AAB96B9D}"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F664154-DDFF-4459-B447-99ED81852BC8}" type="datetimeFigureOut">
              <a:rPr lang="en-US" smtClean="0"/>
              <a:t>4/2/2023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F3BC047C-FE7B-401B-9EB7-39B9AAB96B9D}"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F664154-DDFF-4459-B447-99ED81852BC8}" type="datetimeFigureOut">
              <a:rPr lang="en-US" smtClean="0"/>
              <a:t>4/2/2023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BC047C-FE7B-401B-9EB7-39B9AAB96B9D}"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F664154-DDFF-4459-B447-99ED81852BC8}" type="datetimeFigureOut">
              <a:rPr lang="en-US" smtClean="0"/>
              <a:t>4/2/2023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3BC047C-FE7B-401B-9EB7-39B9AAB96B9D}"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F664154-DDFF-4459-B447-99ED81852BC8}" type="datetimeFigureOut">
              <a:rPr lang="en-US" smtClean="0"/>
              <a:t>4/2/2023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3BC047C-FE7B-401B-9EB7-39B9AAB96B9D}"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664154-DDFF-4459-B447-99ED81852BC8}" type="datetimeFigureOut">
              <a:rPr lang="en-US" smtClean="0"/>
              <a:t>4/2/2023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3BC047C-FE7B-401B-9EB7-39B9AAB96B9D}"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F664154-DDFF-4459-B447-99ED81852BC8}" type="datetimeFigureOut">
              <a:rPr lang="en-US" smtClean="0"/>
              <a:t>4/2/2023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BC047C-FE7B-401B-9EB7-39B9AAB96B9D}"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F664154-DDFF-4459-B447-99ED81852BC8}" type="datetimeFigureOut">
              <a:rPr lang="en-US" smtClean="0"/>
              <a:t>4/2/2023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BC047C-FE7B-401B-9EB7-39B9AAB96B9D}"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F664154-DDFF-4459-B447-99ED81852BC8}" type="datetimeFigureOut">
              <a:rPr lang="en-US" smtClean="0"/>
              <a:t>4/2/2023</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3BC047C-FE7B-401B-9EB7-39B9AAB96B9D}"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066800"/>
            <a:ext cx="8229600" cy="2133600"/>
          </a:xfrm>
        </p:spPr>
        <p:txBody>
          <a:bodyPr>
            <a:normAutofit/>
          </a:bodyPr>
          <a:lstStyle/>
          <a:p>
            <a:r>
              <a:rPr lang="en-US" dirty="0" smtClean="0"/>
              <a:t>building </a:t>
            </a:r>
            <a:r>
              <a:rPr lang="en-US" dirty="0"/>
              <a:t>a gym at school </a:t>
            </a:r>
          </a:p>
        </p:txBody>
      </p:sp>
      <p:sp>
        <p:nvSpPr>
          <p:cNvPr id="3" name="Subtitle 2"/>
          <p:cNvSpPr>
            <a:spLocks noGrp="1"/>
          </p:cNvSpPr>
          <p:nvPr>
            <p:ph type="subTitle" idx="1"/>
          </p:nvPr>
        </p:nvSpPr>
        <p:spPr/>
        <p:txBody>
          <a:bodyPr/>
          <a:lstStyle/>
          <a:p>
            <a:r>
              <a:rPr lang="en-US" dirty="0" smtClean="0"/>
              <a:t>By: Sameh, </a:t>
            </a:r>
            <a:r>
              <a:rPr lang="en-US" dirty="0" err="1" smtClean="0"/>
              <a:t>Nassif</a:t>
            </a:r>
            <a:r>
              <a:rPr lang="en-US" dirty="0" smtClean="0"/>
              <a:t>, </a:t>
            </a:r>
            <a:r>
              <a:rPr lang="en-US" dirty="0" err="1" smtClean="0"/>
              <a:t>Laith</a:t>
            </a:r>
            <a:r>
              <a:rPr lang="en-US" dirty="0" smtClean="0"/>
              <a:t> H</a:t>
            </a:r>
            <a:endParaRPr lang="en-US" dirty="0"/>
          </a:p>
        </p:txBody>
      </p:sp>
    </p:spTree>
    <p:extLst>
      <p:ext uri="{BB962C8B-B14F-4D97-AF65-F5344CB8AC3E}">
        <p14:creationId xmlns:p14="http://schemas.microsoft.com/office/powerpoint/2010/main" val="1510083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r>
              <a:rPr lang="en-US" dirty="0"/>
              <a:t>“If you want something you’ve never had, you must be willing to do something you’ve never </a:t>
            </a:r>
            <a:r>
              <a:rPr lang="en-US" dirty="0" smtClean="0"/>
              <a:t>done.” </a:t>
            </a:r>
          </a:p>
          <a:p>
            <a:r>
              <a:rPr lang="en-US" dirty="0" smtClean="0"/>
              <a:t>A </a:t>
            </a:r>
            <a:r>
              <a:rPr lang="en-US" dirty="0"/>
              <a:t>gym at school would be an excellent addition to our school, since it could be used during PE classes or individual private trainings that would help people inside the school or outside to make money, make students at the NOS school to be more healthier and fit and that would come with an average entrance fee or monthly.</a:t>
            </a:r>
          </a:p>
        </p:txBody>
      </p:sp>
    </p:spTree>
    <p:extLst>
      <p:ext uri="{BB962C8B-B14F-4D97-AF65-F5344CB8AC3E}">
        <p14:creationId xmlns:p14="http://schemas.microsoft.com/office/powerpoint/2010/main" val="751305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7467600" cy="1295400"/>
          </a:xfrm>
        </p:spPr>
        <p:txBody>
          <a:bodyPr>
            <a:normAutofit fontScale="90000"/>
          </a:bodyPr>
          <a:lstStyle/>
          <a:p>
            <a:r>
              <a:rPr lang="en-US" dirty="0" smtClean="0"/>
              <a:t>Causes for building gym at school</a:t>
            </a:r>
            <a:endParaRPr lang="en-US" dirty="0"/>
          </a:p>
        </p:txBody>
      </p:sp>
      <p:sp>
        <p:nvSpPr>
          <p:cNvPr id="3" name="Content Placeholder 2"/>
          <p:cNvSpPr>
            <a:spLocks noGrp="1"/>
          </p:cNvSpPr>
          <p:nvPr>
            <p:ph idx="1"/>
          </p:nvPr>
        </p:nvSpPr>
        <p:spPr>
          <a:xfrm>
            <a:off x="457200" y="1524000"/>
            <a:ext cx="8686800" cy="5334000"/>
          </a:xfrm>
        </p:spPr>
        <p:txBody>
          <a:bodyPr/>
          <a:lstStyle/>
          <a:p>
            <a:r>
              <a:rPr lang="en-US" dirty="0" smtClean="0"/>
              <a:t>In 2023 students health is decreasing due to students spending most of their time indoors ,not having activities as a daily part of their life's.</a:t>
            </a:r>
          </a:p>
          <a:p>
            <a:r>
              <a:rPr lang="en-US" dirty="0" smtClean="0"/>
              <a:t>A private gym as suggested by our survey that we did would motivate students to get their health back on track which would lead them back to a healthier lifestyle.   </a:t>
            </a:r>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86400" y="4191000"/>
            <a:ext cx="3120087" cy="2460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1151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Consequence to building a gym .</a:t>
            </a:r>
            <a:endParaRPr lang="en-US" dirty="0"/>
          </a:p>
        </p:txBody>
      </p:sp>
      <p:sp>
        <p:nvSpPr>
          <p:cNvPr id="3" name="Content Placeholder 2"/>
          <p:cNvSpPr>
            <a:spLocks noGrp="1"/>
          </p:cNvSpPr>
          <p:nvPr>
            <p:ph idx="1"/>
          </p:nvPr>
        </p:nvSpPr>
        <p:spPr/>
        <p:txBody>
          <a:bodyPr/>
          <a:lstStyle/>
          <a:p>
            <a:r>
              <a:rPr lang="en-US" dirty="0" smtClean="0"/>
              <a:t>Students in the NOS School would get more fit and into shape and would lead to the NOS School to get a grant from the government which could be used to maintain the gym and improve it.</a:t>
            </a:r>
          </a:p>
          <a:p>
            <a:r>
              <a:rPr lang="en-US" dirty="0" smtClean="0"/>
              <a:t>And a gym would help NOS students have a better mental / physical health and help them to focus </a:t>
            </a:r>
            <a:r>
              <a:rPr lang="en-US" dirty="0" smtClean="0"/>
              <a:t>more when they are studying. </a:t>
            </a:r>
            <a:endParaRPr lang="en-US" dirty="0" smtClean="0"/>
          </a:p>
          <a:p>
            <a:r>
              <a:rPr lang="en-US" dirty="0"/>
              <a:t>+</a:t>
            </a:r>
          </a:p>
        </p:txBody>
      </p:sp>
    </p:spTree>
    <p:extLst>
      <p:ext uri="{BB962C8B-B14F-4D97-AF65-F5344CB8AC3E}">
        <p14:creationId xmlns:p14="http://schemas.microsoft.com/office/powerpoint/2010/main" val="1949456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Finance </a:t>
            </a:r>
            <a:endParaRPr lang="en-US" dirty="0"/>
          </a:p>
        </p:txBody>
      </p:sp>
      <p:sp>
        <p:nvSpPr>
          <p:cNvPr id="3" name="Content Placeholder 2"/>
          <p:cNvSpPr>
            <a:spLocks noGrp="1"/>
          </p:cNvSpPr>
          <p:nvPr>
            <p:ph idx="1"/>
          </p:nvPr>
        </p:nvSpPr>
        <p:spPr/>
        <p:txBody>
          <a:bodyPr/>
          <a:lstStyle/>
          <a:p>
            <a:r>
              <a:rPr lang="en-US" dirty="0" smtClean="0"/>
              <a:t>Since this would be an underground gym the construction plus the gym equipment, ventilation etc… it would roughly cost around 75,000 </a:t>
            </a:r>
            <a:r>
              <a:rPr lang="en-US" dirty="0" err="1" smtClean="0"/>
              <a:t>Jds</a:t>
            </a:r>
            <a:r>
              <a:rPr lang="en-US" dirty="0" smtClean="0"/>
              <a:t> and this could be paid for by the NOS, donation parties, concerts,  movie nights and theater shows.    </a:t>
            </a:r>
            <a:endParaRPr lang="en-US" dirty="0"/>
          </a:p>
        </p:txBody>
      </p:sp>
    </p:spTree>
    <p:extLst>
      <p:ext uri="{BB962C8B-B14F-4D97-AF65-F5344CB8AC3E}">
        <p14:creationId xmlns:p14="http://schemas.microsoft.com/office/powerpoint/2010/main" val="2355814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would NOS students get a membership there. </a:t>
            </a:r>
            <a:endParaRPr lang="en-US" dirty="0"/>
          </a:p>
        </p:txBody>
      </p:sp>
      <p:sp>
        <p:nvSpPr>
          <p:cNvPr id="3" name="Content Placeholder 2"/>
          <p:cNvSpPr>
            <a:spLocks noGrp="1"/>
          </p:cNvSpPr>
          <p:nvPr>
            <p:ph idx="1"/>
          </p:nvPr>
        </p:nvSpPr>
        <p:spPr>
          <a:xfrm>
            <a:off x="457200" y="1600200"/>
            <a:ext cx="8534400" cy="4709160"/>
          </a:xfrm>
        </p:spPr>
        <p:txBody>
          <a:bodyPr/>
          <a:lstStyle/>
          <a:p>
            <a:r>
              <a:rPr lang="en-US" dirty="0" smtClean="0"/>
              <a:t>There would be 2 ways of getting a membership at the gym, first would be that it would be added to your annual school fees, second would be to pay monthly at the accounting. </a:t>
            </a:r>
            <a:endParaRPr lang="en-US" dirty="0"/>
          </a:p>
        </p:txBody>
      </p:sp>
    </p:spTree>
    <p:extLst>
      <p:ext uri="{BB962C8B-B14F-4D97-AF65-F5344CB8AC3E}">
        <p14:creationId xmlns:p14="http://schemas.microsoft.com/office/powerpoint/2010/main" val="1894187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77200" cy="944562"/>
          </a:xfrm>
        </p:spPr>
        <p:txBody>
          <a:bodyPr/>
          <a:lstStyle/>
          <a:p>
            <a:r>
              <a:rPr lang="en-US" dirty="0" smtClean="0"/>
              <a:t>Safety </a:t>
            </a:r>
            <a:endParaRPr lang="en-US" dirty="0"/>
          </a:p>
        </p:txBody>
      </p:sp>
      <p:sp>
        <p:nvSpPr>
          <p:cNvPr id="3" name="Content Placeholder 2"/>
          <p:cNvSpPr>
            <a:spLocks noGrp="1"/>
          </p:cNvSpPr>
          <p:nvPr>
            <p:ph idx="1"/>
          </p:nvPr>
        </p:nvSpPr>
        <p:spPr>
          <a:xfrm>
            <a:off x="457200" y="1295400"/>
            <a:ext cx="8229600" cy="5013960"/>
          </a:xfrm>
        </p:spPr>
        <p:txBody>
          <a:bodyPr/>
          <a:lstStyle/>
          <a:p>
            <a:r>
              <a:rPr lang="en-US" dirty="0" smtClean="0"/>
              <a:t>With safety being the most important part of building a gym, there would be 24/7 security to insure NOS’s students safety and coaches who would work from when the gym opens till it closes </a:t>
            </a:r>
            <a:endParaRPr lang="en-US" dirty="0"/>
          </a:p>
        </p:txBody>
      </p:sp>
    </p:spTree>
    <p:extLst>
      <p:ext uri="{BB962C8B-B14F-4D97-AF65-F5344CB8AC3E}">
        <p14:creationId xmlns:p14="http://schemas.microsoft.com/office/powerpoint/2010/main" val="3545241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Membership </a:t>
            </a:r>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4933068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3314</TotalTime>
  <Words>359</Words>
  <Application>Microsoft Office PowerPoint</Application>
  <PresentationFormat>On-screen Show (4:3)</PresentationFormat>
  <Paragraphs>19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Apex</vt:lpstr>
      <vt:lpstr>building a gym at school </vt:lpstr>
      <vt:lpstr>introduction</vt:lpstr>
      <vt:lpstr>Causes for building gym at school</vt:lpstr>
      <vt:lpstr>Consequence to building a gym .</vt:lpstr>
      <vt:lpstr>Finance </vt:lpstr>
      <vt:lpstr>How would NOS students get a membership there. </vt:lpstr>
      <vt:lpstr>Safety </vt:lpstr>
      <vt:lpstr>Membership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Lenovo</cp:lastModifiedBy>
  <cp:revision>8</cp:revision>
  <dcterms:created xsi:type="dcterms:W3CDTF">2023-03-02T08:50:55Z</dcterms:created>
  <dcterms:modified xsi:type="dcterms:W3CDTF">2023-04-02T11:19:33Z</dcterms:modified>
</cp:coreProperties>
</file>