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07864A7-4483-43AC-BC0B-C3B928428BDD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A9F7C30-C0A5-4632-9FA0-12BB471D00B9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864A7-4483-43AC-BC0B-C3B928428BDD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7C30-C0A5-4632-9FA0-12BB471D00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864A7-4483-43AC-BC0B-C3B928428BDD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7C30-C0A5-4632-9FA0-12BB471D00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864A7-4483-43AC-BC0B-C3B928428BDD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7C30-C0A5-4632-9FA0-12BB471D00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864A7-4483-43AC-BC0B-C3B928428BDD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7C30-C0A5-4632-9FA0-12BB471D00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864A7-4483-43AC-BC0B-C3B928428BDD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7C30-C0A5-4632-9FA0-12BB471D00B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864A7-4483-43AC-BC0B-C3B928428BDD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7C30-C0A5-4632-9FA0-12BB471D00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864A7-4483-43AC-BC0B-C3B928428BDD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7C30-C0A5-4632-9FA0-12BB471D00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864A7-4483-43AC-BC0B-C3B928428BDD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7C30-C0A5-4632-9FA0-12BB471D00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864A7-4483-43AC-BC0B-C3B928428BDD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7C30-C0A5-4632-9FA0-12BB471D00B9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864A7-4483-43AC-BC0B-C3B928428BDD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7C30-C0A5-4632-9FA0-12BB471D00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07864A7-4483-43AC-BC0B-C3B928428BDD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A9F7C30-C0A5-4632-9FA0-12BB471D00B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ar-JO" sz="2800" b="1" i="1" dirty="0" smtClean="0"/>
              <a:t>التعامل مع الادوية</a:t>
            </a:r>
            <a:endParaRPr lang="en-US" sz="28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249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ar-JO" dirty="0" smtClean="0"/>
              <a:t>تعريف الدواء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209800"/>
            <a:ext cx="7262308" cy="4038600"/>
          </a:xfrm>
        </p:spPr>
        <p:txBody>
          <a:bodyPr>
            <a:normAutofit/>
          </a:bodyPr>
          <a:lstStyle/>
          <a:p>
            <a:pPr algn="r"/>
            <a:endParaRPr lang="ar-JO" sz="3600" dirty="0" smtClean="0"/>
          </a:p>
          <a:p>
            <a:pPr algn="r"/>
            <a:r>
              <a:rPr lang="ar-JO" sz="3600" dirty="0" smtClean="0"/>
              <a:t>الدواء : مادة كيميائية تعطى للعلاج و للوقايا من المرض باستشارة الطبيب . </a:t>
            </a:r>
          </a:p>
          <a:p>
            <a:pPr algn="r"/>
            <a:endParaRPr lang="ar-JO" sz="3600" dirty="0"/>
          </a:p>
          <a:p>
            <a:pPr algn="r"/>
            <a:endParaRPr lang="en-US" sz="3600" dirty="0"/>
          </a:p>
        </p:txBody>
      </p:sp>
      <p:pic>
        <p:nvPicPr>
          <p:cNvPr id="1026" name="Picture 2" descr="C:\Users\A\Desktop\001D439A-FD4A-4B12-AFFD-07380DA8C29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038600"/>
            <a:ext cx="41148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163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ar-JO" dirty="0" smtClean="0"/>
              <a:t>المضادات الحيوية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ar-JO" sz="2800" dirty="0" smtClean="0"/>
          </a:p>
          <a:p>
            <a:pPr algn="r"/>
            <a:r>
              <a:rPr lang="ar-JO" sz="2800" dirty="0" smtClean="0"/>
              <a:t>المضاد الحيوي : دواء يتميز بمقدرته على ايقاف نمو البكتيريا و الفطريات او قتلها 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6200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ar-JO" dirty="0" smtClean="0"/>
              <a:t>انواع الادوية و اشكالها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82930" indent="-514350" algn="r">
              <a:buFont typeface="+mj-lt"/>
              <a:buAutoNum type="arabicPeriod"/>
            </a:pPr>
            <a:r>
              <a:rPr lang="ar-JO" sz="3200" dirty="0" smtClean="0"/>
              <a:t>الاقراص </a:t>
            </a:r>
          </a:p>
          <a:p>
            <a:pPr marL="582930" indent="-514350" algn="r">
              <a:buFont typeface="+mj-lt"/>
              <a:buAutoNum type="arabicPeriod"/>
            </a:pPr>
            <a:r>
              <a:rPr lang="ar-JO" sz="3200" dirty="0" smtClean="0"/>
              <a:t>الكبسولات</a:t>
            </a:r>
          </a:p>
          <a:p>
            <a:pPr marL="582930" indent="-514350" algn="r">
              <a:buFont typeface="+mj-lt"/>
              <a:buAutoNum type="arabicPeriod"/>
            </a:pPr>
            <a:r>
              <a:rPr lang="ar-JO" sz="3200" dirty="0" smtClean="0"/>
              <a:t>الحقن</a:t>
            </a:r>
          </a:p>
          <a:p>
            <a:pPr marL="582930" indent="-514350" algn="r">
              <a:buFont typeface="+mj-lt"/>
              <a:buAutoNum type="arabicPeriod"/>
            </a:pPr>
            <a:r>
              <a:rPr lang="ar-JO" sz="3200" dirty="0" smtClean="0"/>
              <a:t>الشراب</a:t>
            </a:r>
          </a:p>
          <a:p>
            <a:pPr marL="582930" indent="-514350" algn="r">
              <a:buFont typeface="+mj-lt"/>
              <a:buAutoNum type="arabicPeriod"/>
            </a:pPr>
            <a:r>
              <a:rPr lang="ar-JO" sz="3200" dirty="0" smtClean="0"/>
              <a:t>القطرات </a:t>
            </a:r>
          </a:p>
          <a:p>
            <a:pPr marL="582930" indent="-514350" algn="r">
              <a:buFont typeface="+mj-lt"/>
              <a:buAutoNum type="arabicPeriod"/>
            </a:pPr>
            <a:r>
              <a:rPr lang="ar-JO" sz="3200" dirty="0" smtClean="0"/>
              <a:t>المراهم الطبية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879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JO" dirty="0" smtClean="0"/>
              <a:t>اخطار تناول الادوية دون استشارة طبية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5780" indent="-457200" algn="r">
              <a:buFont typeface="+mj-lt"/>
              <a:buAutoNum type="arabicPeriod"/>
            </a:pPr>
            <a:r>
              <a:rPr lang="ar-JO" dirty="0" smtClean="0"/>
              <a:t>الاعتقاد ان الادوية تشفي الامراض جميعها </a:t>
            </a:r>
          </a:p>
          <a:p>
            <a:pPr marL="525780" indent="-457200" algn="r">
              <a:buFont typeface="+mj-lt"/>
              <a:buAutoNum type="arabicPeriod"/>
            </a:pPr>
            <a:endParaRPr lang="ar-JO" dirty="0"/>
          </a:p>
          <a:p>
            <a:pPr marL="525780" indent="-457200" algn="r">
              <a:buFont typeface="+mj-lt"/>
              <a:buAutoNum type="arabicPeriod"/>
            </a:pPr>
            <a:r>
              <a:rPr lang="ar-JO" dirty="0" smtClean="0"/>
              <a:t>تناول الادوية دون استشارة طبية</a:t>
            </a:r>
          </a:p>
          <a:p>
            <a:pPr marL="525780" indent="-457200" algn="r">
              <a:buFont typeface="+mj-lt"/>
              <a:buAutoNum type="arabicPeriod"/>
            </a:pPr>
            <a:endParaRPr lang="ar-JO" dirty="0"/>
          </a:p>
          <a:p>
            <a:pPr marL="525780" indent="-457200" algn="r">
              <a:buFont typeface="+mj-lt"/>
              <a:buAutoNum type="arabicPeriod"/>
            </a:pPr>
            <a:r>
              <a:rPr lang="ar-JO" dirty="0" smtClean="0"/>
              <a:t>حفظ الادوية في غير مكانها المخصص</a:t>
            </a:r>
          </a:p>
          <a:p>
            <a:pPr marL="525780" indent="-457200" algn="r">
              <a:buFont typeface="+mj-lt"/>
              <a:buAutoNum type="arabicPeriod"/>
            </a:pPr>
            <a:endParaRPr lang="ar-JO" dirty="0" smtClean="0"/>
          </a:p>
          <a:p>
            <a:pPr marL="525780" indent="-457200" algn="r">
              <a:buFont typeface="+mj-lt"/>
              <a:buAutoNum type="arabicPeriod"/>
            </a:pPr>
            <a:endParaRPr lang="ar-JO" dirty="0"/>
          </a:p>
          <a:p>
            <a:pPr marL="525780" indent="-457200" algn="r">
              <a:buFont typeface="+mj-lt"/>
              <a:buAutoNum type="arabicPeriod"/>
            </a:pPr>
            <a:endParaRPr lang="ar-JO" dirty="0" smtClean="0"/>
          </a:p>
          <a:p>
            <a:pPr marL="525780" indent="-457200" algn="r">
              <a:buFont typeface="+mj-lt"/>
              <a:buAutoNum type="arabicPeriod"/>
            </a:pPr>
            <a:endParaRPr lang="ar-JO" dirty="0"/>
          </a:p>
          <a:p>
            <a:pPr marL="525780" indent="-457200" algn="r">
              <a:buFont typeface="+mj-lt"/>
              <a:buAutoNum type="arabicPeriod"/>
            </a:pPr>
            <a:endParaRPr lang="ar-JO" dirty="0" smtClean="0"/>
          </a:p>
          <a:p>
            <a:pPr marL="525780" indent="-457200" algn="r">
              <a:buFont typeface="+mj-lt"/>
              <a:buAutoNum type="arabicPeriod"/>
            </a:pPr>
            <a:endParaRPr lang="ar-JO" dirty="0"/>
          </a:p>
          <a:p>
            <a:pPr marL="525780" indent="-457200" algn="r">
              <a:buFont typeface="+mj-lt"/>
              <a:buAutoNum type="arabicPeriod"/>
            </a:pPr>
            <a:endParaRPr lang="ar-JO" dirty="0" smtClean="0"/>
          </a:p>
          <a:p>
            <a:pPr marL="525780" indent="-457200" algn="r">
              <a:buFont typeface="+mj-lt"/>
              <a:buAutoNum type="arabicPeriod"/>
            </a:pPr>
            <a:endParaRPr lang="ar-JO" dirty="0"/>
          </a:p>
          <a:p>
            <a:pPr marL="525780" indent="-457200" algn="r">
              <a:buFont typeface="+mj-lt"/>
              <a:buAutoNum type="arabicPeriod"/>
            </a:pPr>
            <a:endParaRPr lang="ar-JO" dirty="0" smtClean="0"/>
          </a:p>
          <a:p>
            <a:pPr marL="525780" indent="-457200" algn="r">
              <a:buFont typeface="+mj-lt"/>
              <a:buAutoNum type="arabicPeriod"/>
            </a:pPr>
            <a:endParaRPr lang="ar-JO" dirty="0"/>
          </a:p>
          <a:p>
            <a:pPr marL="525780" indent="-457200" algn="r">
              <a:buFont typeface="+mj-lt"/>
              <a:buAutoNum type="arabicPeriod"/>
            </a:pPr>
            <a:endParaRPr lang="ar-JO" dirty="0" smtClean="0"/>
          </a:p>
          <a:p>
            <a:pPr marL="525780" indent="-457200" algn="r">
              <a:buFont typeface="+mj-lt"/>
              <a:buAutoNum type="arabicPeriod"/>
            </a:pPr>
            <a:endParaRPr lang="ar-JO" dirty="0"/>
          </a:p>
          <a:p>
            <a:pPr marL="525780" indent="-457200" algn="r">
              <a:buFont typeface="+mj-lt"/>
              <a:buAutoNum type="arabicPeriod"/>
            </a:pPr>
            <a:endParaRPr lang="ar-JO" dirty="0" smtClean="0"/>
          </a:p>
          <a:p>
            <a:pPr marL="525780" indent="-457200" algn="r">
              <a:buFont typeface="+mj-lt"/>
              <a:buAutoNum type="arabicPeriod"/>
            </a:pPr>
            <a:endParaRPr lang="ar-JO" dirty="0"/>
          </a:p>
          <a:p>
            <a:pPr marL="525780" indent="-457200" algn="r">
              <a:buFont typeface="+mj-lt"/>
              <a:buAutoNum type="arabicPeriod"/>
            </a:pPr>
            <a:endParaRPr lang="ar-JO" dirty="0" smtClean="0"/>
          </a:p>
          <a:p>
            <a:pPr marL="525780" indent="-457200" algn="r">
              <a:buFont typeface="+mj-lt"/>
              <a:buAutoNum type="arabicPeriod"/>
            </a:pPr>
            <a:endParaRPr lang="ar-JO" dirty="0"/>
          </a:p>
          <a:p>
            <a:pPr marL="525780" indent="-457200" algn="r">
              <a:buFont typeface="+mj-lt"/>
              <a:buAutoNum type="arabicPeriod"/>
            </a:pPr>
            <a:endParaRPr lang="ar-JO" dirty="0" smtClean="0"/>
          </a:p>
          <a:p>
            <a:pPr marL="525780" indent="-457200" algn="r">
              <a:buFont typeface="+mj-lt"/>
              <a:buAutoNum type="arabicPeriod"/>
            </a:pPr>
            <a:endParaRPr lang="ar-JO" dirty="0"/>
          </a:p>
          <a:p>
            <a:pPr marL="525780" indent="-457200" algn="r">
              <a:buFont typeface="+mj-lt"/>
              <a:buAutoNum type="arabicPeriod"/>
            </a:pPr>
            <a:endParaRPr lang="ar-JO" dirty="0" smtClean="0"/>
          </a:p>
          <a:p>
            <a:pPr marL="525780" indent="-457200" algn="r">
              <a:buFont typeface="+mj-lt"/>
              <a:buAutoNum type="arabicPeriod"/>
            </a:pPr>
            <a:endParaRPr lang="ar-JO" dirty="0"/>
          </a:p>
          <a:p>
            <a:pPr marL="525780" indent="-457200" algn="r">
              <a:buFont typeface="+mj-lt"/>
              <a:buAutoNum type="arabicPeriod"/>
            </a:pPr>
            <a:endParaRPr lang="ar-JO" dirty="0" smtClean="0"/>
          </a:p>
          <a:p>
            <a:pPr marL="525780" indent="-457200" algn="r">
              <a:buFont typeface="+mj-lt"/>
              <a:buAutoNum type="arabicPeriod"/>
            </a:pPr>
            <a:endParaRPr lang="ar-JO" dirty="0"/>
          </a:p>
          <a:p>
            <a:pPr marL="525780" indent="-457200" algn="r">
              <a:buFont typeface="+mj-lt"/>
              <a:buAutoNum type="arabicPeriod"/>
            </a:pPr>
            <a:endParaRPr lang="ar-JO" dirty="0" smtClean="0"/>
          </a:p>
          <a:p>
            <a:pPr marL="525780" indent="-457200" algn="r">
              <a:buFont typeface="+mj-lt"/>
              <a:buAutoNum type="arabicPeriod"/>
            </a:pPr>
            <a:endParaRPr lang="ar-JO" dirty="0"/>
          </a:p>
          <a:p>
            <a:pPr marL="525780" indent="-457200" algn="r">
              <a:buFont typeface="+mj-lt"/>
              <a:buAutoNum type="arabicPeriod"/>
            </a:pPr>
            <a:endParaRPr lang="ar-JO" dirty="0" smtClean="0"/>
          </a:p>
          <a:p>
            <a:pPr marL="525780" indent="-457200" algn="r">
              <a:buFont typeface="+mj-lt"/>
              <a:buAutoNum type="arabicPeriod"/>
            </a:pPr>
            <a:endParaRPr lang="ar-JO" dirty="0"/>
          </a:p>
          <a:p>
            <a:pPr marL="68580" indent="0" algn="r">
              <a:buNone/>
            </a:pPr>
            <a:endParaRPr lang="ar-JO" dirty="0" smtClean="0"/>
          </a:p>
        </p:txBody>
      </p:sp>
    </p:spTree>
    <p:extLst>
      <p:ext uri="{BB962C8B-B14F-4D97-AF65-F5344CB8AC3E}">
        <p14:creationId xmlns:p14="http://schemas.microsoft.com/office/powerpoint/2010/main" val="24853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JO" dirty="0"/>
              <a:t>اخطار تناول الادوية دون استشارة طبية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JO" dirty="0" smtClean="0"/>
              <a:t>عدم الالتزام باوقات تناول الادوية و تكرار الجرعة</a:t>
            </a:r>
          </a:p>
          <a:p>
            <a:pPr algn="r"/>
            <a:endParaRPr lang="ar-JO" dirty="0"/>
          </a:p>
          <a:p>
            <a:pPr algn="r"/>
            <a:r>
              <a:rPr lang="ar-JO" dirty="0" smtClean="0"/>
              <a:t>عدم اكمال المدة المحددة للعلاج</a:t>
            </a:r>
          </a:p>
          <a:p>
            <a:pPr algn="r"/>
            <a:endParaRPr lang="ar-JO" dirty="0"/>
          </a:p>
          <a:p>
            <a:pPr algn="r"/>
            <a:r>
              <a:rPr lang="ar-JO" dirty="0" smtClean="0"/>
              <a:t>ازالة بطاقة البيان عن اسم الدواء و مدة انتهاء الصلاحية </a:t>
            </a:r>
          </a:p>
          <a:p>
            <a:pPr algn="r"/>
            <a:endParaRPr lang="ar-JO" dirty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01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09600"/>
            <a:ext cx="7024744" cy="1561064"/>
          </a:xfrm>
        </p:spPr>
        <p:txBody>
          <a:bodyPr anchor="t">
            <a:normAutofit/>
          </a:bodyPr>
          <a:lstStyle/>
          <a:p>
            <a:pPr algn="ctr"/>
            <a:r>
              <a:rPr lang="ar-JO" sz="2800" dirty="0" smtClean="0"/>
              <a:t>الادوية البديلة ( طب الاعشاب )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295400"/>
            <a:ext cx="8034594" cy="5029200"/>
          </a:xfrm>
        </p:spPr>
      </p:pic>
    </p:spTree>
    <p:extLst>
      <p:ext uri="{BB962C8B-B14F-4D97-AF65-F5344CB8AC3E}">
        <p14:creationId xmlns:p14="http://schemas.microsoft.com/office/powerpoint/2010/main" val="7045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33710" cy="5144536"/>
          </a:xfrm>
        </p:spPr>
        <p:txBody>
          <a:bodyPr anchor="ctr">
            <a:normAutofit/>
          </a:bodyPr>
          <a:lstStyle/>
          <a:p>
            <a:pPr algn="r"/>
            <a:r>
              <a:rPr lang="ar-JO" sz="2400" b="1" dirty="0" smtClean="0"/>
              <a:t/>
            </a:r>
            <a:br>
              <a:rPr lang="ar-JO" sz="2400" b="1" dirty="0" smtClean="0"/>
            </a:br>
            <a:r>
              <a:rPr lang="ar-JO" sz="2400" b="1" dirty="0" smtClean="0"/>
              <a:t/>
            </a:r>
            <a:br>
              <a:rPr lang="ar-JO" sz="2400" b="1" dirty="0" smtClean="0"/>
            </a:br>
            <a:r>
              <a:rPr lang="ar-JO" sz="2400" b="1" dirty="0" smtClean="0"/>
              <a:t/>
            </a:r>
            <a:br>
              <a:rPr lang="ar-JO" sz="2400" b="1" dirty="0" smtClean="0"/>
            </a:br>
            <a:r>
              <a:rPr lang="ar-JO" sz="2400" b="1" dirty="0" smtClean="0"/>
              <a:t/>
            </a:r>
            <a:br>
              <a:rPr lang="ar-JO" sz="2400" b="1" dirty="0" smtClean="0"/>
            </a:br>
            <a:r>
              <a:rPr lang="ar-JO" sz="2400" b="1" dirty="0" smtClean="0"/>
              <a:t/>
            </a:r>
            <a:br>
              <a:rPr lang="ar-JO" sz="2400" b="1" dirty="0" smtClean="0"/>
            </a:br>
            <a:r>
              <a:rPr lang="ar-JO" sz="2400" b="1" dirty="0" smtClean="0"/>
              <a:t/>
            </a:r>
            <a:br>
              <a:rPr lang="ar-JO" sz="2400" b="1" dirty="0" smtClean="0"/>
            </a:br>
            <a:r>
              <a:rPr lang="ar-JO" sz="2400" b="1" dirty="0" smtClean="0"/>
              <a:t/>
            </a:r>
            <a:br>
              <a:rPr lang="ar-JO" sz="2400" b="1" dirty="0" smtClean="0"/>
            </a:br>
            <a:r>
              <a:rPr lang="ar-JO" sz="2400" b="1" dirty="0" smtClean="0"/>
              <a:t/>
            </a:r>
            <a:br>
              <a:rPr lang="ar-JO" sz="2400" b="1" dirty="0" smtClean="0"/>
            </a:br>
            <a:r>
              <a:rPr lang="ar-JO" sz="2400" b="1" dirty="0" smtClean="0"/>
              <a:t/>
            </a:r>
            <a:br>
              <a:rPr lang="ar-JO" sz="2400" b="1" dirty="0" smtClean="0"/>
            </a:br>
            <a:r>
              <a:rPr lang="ar-JO" sz="2400" b="1" dirty="0" smtClean="0"/>
              <a:t>شكرا لحسن استماعكم الطالبة مريم طبش </a:t>
            </a:r>
            <a:endParaRPr lang="en-US" sz="2400" b="1" dirty="0"/>
          </a:p>
        </p:txBody>
      </p:sp>
      <p:pic>
        <p:nvPicPr>
          <p:cNvPr id="2050" name="Picture 2" descr="C:\Users\A\Desktop\2020060410441595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590" y="1371601"/>
            <a:ext cx="4511410" cy="3383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141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66</TotalTime>
  <Words>104</Words>
  <Application>Microsoft Office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Austin</vt:lpstr>
      <vt:lpstr>التعامل مع الادوية</vt:lpstr>
      <vt:lpstr>تعريف الدواء</vt:lpstr>
      <vt:lpstr>المضادات الحيوية</vt:lpstr>
      <vt:lpstr>انواع الادوية و اشكالها</vt:lpstr>
      <vt:lpstr>اخطار تناول الادوية دون استشارة طبية </vt:lpstr>
      <vt:lpstr>اخطار تناول الادوية دون استشارة طبية </vt:lpstr>
      <vt:lpstr>الادوية البديلة ( طب الاعشاب )</vt:lpstr>
      <vt:lpstr>         شكرا لحسن استماعكم الطالبة مريم طبش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</cp:lastModifiedBy>
  <cp:revision>6</cp:revision>
  <dcterms:created xsi:type="dcterms:W3CDTF">2023-04-02T11:41:20Z</dcterms:created>
  <dcterms:modified xsi:type="dcterms:W3CDTF">2023-04-03T16:15:59Z</dcterms:modified>
</cp:coreProperties>
</file>