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826" autoAdjust="0"/>
    <p:restoredTop sz="94660"/>
  </p:normalViewPr>
  <p:slideViewPr>
    <p:cSldViewPr>
      <p:cViewPr varScale="1">
        <p:scale>
          <a:sx n="50" d="100"/>
          <a:sy n="50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12/09/1444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12/09/1444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12/09/1444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12/09/1444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12/09/1444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12/09/1444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12/09/1444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12/09/1444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12/09/1444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12/09/1444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12/09/1444</a:t>
            </a:fld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C3AB411-CE8C-4EF3-A845-E9D459376341}" type="datetimeFigureOut">
              <a:rPr lang="ar-JO" smtClean="0"/>
              <a:t>12/09/1444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ar-JO" dirty="0" smtClean="0"/>
              <a:t>مشروع اليوم عن الادوية 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JO" sz="4800" smtClean="0">
                <a:solidFill>
                  <a:srgbClr val="7030A0"/>
                </a:solidFill>
              </a:rPr>
              <a:t>معكم </a:t>
            </a:r>
            <a:r>
              <a:rPr lang="ar-JO" sz="4800" smtClean="0">
                <a:solidFill>
                  <a:srgbClr val="7030A0"/>
                </a:solidFill>
              </a:rPr>
              <a:t>الطالبة </a:t>
            </a:r>
            <a:r>
              <a:rPr lang="ar-JO" sz="4800" dirty="0" smtClean="0">
                <a:solidFill>
                  <a:srgbClr val="7030A0"/>
                </a:solidFill>
              </a:rPr>
              <a:t>لارا بولص منير خضراوي </a:t>
            </a:r>
            <a:endParaRPr lang="ar-JO" sz="4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12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dirty="0" smtClean="0"/>
              <a:t>ما هو دواء ريابال: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ar-JO" sz="4400" dirty="0" smtClean="0">
                <a:solidFill>
                  <a:schemeClr val="accent2">
                    <a:lumMod val="50000"/>
                  </a:schemeClr>
                </a:solidFill>
              </a:rPr>
              <a:t>هو مضاد للتشنج في حالات الإصابة بمتلازمة القولون العصبي، يعمل عن طريق إرخاء العضلات الملساء في الأمعاء، وبذلك يقوم بمنع أو التخفيف من التشنجات المؤلمة في الأمعاء</a:t>
            </a: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ar-JO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64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ar-JO" dirty="0" smtClean="0"/>
              <a:t>استخدامات ريابال</a:t>
            </a:r>
            <a:endParaRPr lang="ar-JO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25963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ar-JO" sz="4800" dirty="0" smtClean="0"/>
              <a:t>يستخدم دواء بريفينيوم بومايد في علاج الحالات التالية:-</a:t>
            </a:r>
          </a:p>
          <a:p>
            <a:pPr>
              <a:buFont typeface="Wingdings" pitchFamily="2" charset="2"/>
              <a:buChar char="v"/>
            </a:pPr>
            <a:r>
              <a:rPr lang="ar-JO" sz="4800" dirty="0" smtClean="0"/>
              <a:t>التشنج المعوي ومتلازمة القولون العصبي</a:t>
            </a:r>
          </a:p>
          <a:p>
            <a:pPr>
              <a:buFont typeface="Wingdings" pitchFamily="2" charset="2"/>
              <a:buChar char="v"/>
            </a:pPr>
            <a:r>
              <a:rPr lang="ar-JO" sz="4800" dirty="0" smtClean="0"/>
              <a:t>مشاكل السيطرة على الأمعاء والمثانة.</a:t>
            </a:r>
          </a:p>
          <a:p>
            <a:pPr>
              <a:buFont typeface="Wingdings" pitchFamily="2" charset="2"/>
              <a:buChar char="v"/>
            </a:pPr>
            <a:r>
              <a:rPr lang="ar-JO" sz="4800" dirty="0" smtClean="0"/>
              <a:t>الألم والتشنج الناجم عن حصوات الكلى وحصى المرارة</a:t>
            </a:r>
            <a:endParaRPr lang="ar-JO" sz="4800" dirty="0"/>
          </a:p>
        </p:txBody>
      </p:sp>
    </p:spTree>
    <p:extLst>
      <p:ext uri="{BB962C8B-B14F-4D97-AF65-F5344CB8AC3E}">
        <p14:creationId xmlns:p14="http://schemas.microsoft.com/office/powerpoint/2010/main" val="165128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ما هي موانع استخدام ريابال؟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يمنع استخدام الدواء دون استشارة الطبيب المختص في الحالات الآتية:</a:t>
            </a:r>
            <a:endParaRPr lang="ar-JO" dirty="0"/>
          </a:p>
          <a:p>
            <a:r>
              <a:rPr lang="ar-JO" dirty="0" smtClean="0"/>
              <a:t>فرط الحساسية للمكونات.</a:t>
            </a:r>
          </a:p>
          <a:p>
            <a:r>
              <a:rPr lang="ar-JO" dirty="0" smtClean="0"/>
              <a:t>تضخم البروستات، واحتباس البول.</a:t>
            </a:r>
          </a:p>
          <a:p>
            <a:r>
              <a:rPr lang="ar-JO" dirty="0" smtClean="0"/>
              <a:t>مشاكل القلب.</a:t>
            </a:r>
          </a:p>
          <a:p>
            <a:r>
              <a:rPr lang="ar-JO" dirty="0" smtClean="0"/>
              <a:t>زرق العين.</a:t>
            </a:r>
          </a:p>
        </p:txBody>
      </p:sp>
    </p:spTree>
    <p:extLst>
      <p:ext uri="{BB962C8B-B14F-4D97-AF65-F5344CB8AC3E}">
        <p14:creationId xmlns:p14="http://schemas.microsoft.com/office/powerpoint/2010/main" val="314451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1496</TotalTime>
  <Words>109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Adjacency</vt:lpstr>
      <vt:lpstr> مشروع اليوم عن الادوية </vt:lpstr>
      <vt:lpstr>ما هو دواء ريابال:</vt:lpstr>
      <vt:lpstr>استخدامات ريابال</vt:lpstr>
      <vt:lpstr>ما هي موانع استخدام ريابال؟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مشروع اليوم عن ال</dc:title>
  <dc:creator>hhh</dc:creator>
  <cp:lastModifiedBy>hhh</cp:lastModifiedBy>
  <cp:revision>10</cp:revision>
  <dcterms:created xsi:type="dcterms:W3CDTF">2023-03-31T12:36:20Z</dcterms:created>
  <dcterms:modified xsi:type="dcterms:W3CDTF">2023-04-02T08:31:38Z</dcterms:modified>
</cp:coreProperties>
</file>