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63" r:id="rId4"/>
    <p:sldId id="264" r:id="rId5"/>
    <p:sldId id="265" r:id="rId6"/>
    <p:sldId id="261" r:id="rId7"/>
    <p:sldId id="266" r:id="rId8"/>
    <p:sldId id="260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9F0E0D-C377-4FDC-9F08-9E8689B5027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92E267F-7B36-47BA-B393-F8CDEA38D4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34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0E0D-C377-4FDC-9F08-9E8689B5027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267F-7B36-47BA-B393-F8CDEA38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21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0E0D-C377-4FDC-9F08-9E8689B5027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267F-7B36-47BA-B393-F8CDEA38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4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0E0D-C377-4FDC-9F08-9E8689B5027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267F-7B36-47BA-B393-F8CDEA38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30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0E0D-C377-4FDC-9F08-9E8689B5027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267F-7B36-47BA-B393-F8CDEA38D4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978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0E0D-C377-4FDC-9F08-9E8689B5027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267F-7B36-47BA-B393-F8CDEA38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7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0E0D-C377-4FDC-9F08-9E8689B5027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267F-7B36-47BA-B393-F8CDEA38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030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0E0D-C377-4FDC-9F08-9E8689B5027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267F-7B36-47BA-B393-F8CDEA38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15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0E0D-C377-4FDC-9F08-9E8689B5027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267F-7B36-47BA-B393-F8CDEA38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099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0E0D-C377-4FDC-9F08-9E8689B5027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267F-7B36-47BA-B393-F8CDEA38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1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F0E0D-C377-4FDC-9F08-9E8689B5027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E267F-7B36-47BA-B393-F8CDEA38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7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69F0E0D-C377-4FDC-9F08-9E8689B50277}" type="datetimeFigureOut">
              <a:rPr lang="en-US" smtClean="0"/>
              <a:t>4/2/2023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92E267F-7B36-47BA-B393-F8CDEA38D4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5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NA testing confirms gray wolf killed near Cooperstow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07" y="261256"/>
            <a:ext cx="11756572" cy="63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2830" y="517411"/>
            <a:ext cx="3797835" cy="1862048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115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الذئاب</a:t>
            </a:r>
            <a:endParaRPr lang="en-US" sz="287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0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63424" y="368593"/>
            <a:ext cx="4063933" cy="17543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JO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نتعرف على </a:t>
            </a:r>
          </a:p>
          <a:p>
            <a:pPr algn="ctr"/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8824" y="3313498"/>
            <a:ext cx="367387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lang="ar-JO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تعريف الذئب</a:t>
            </a:r>
          </a:p>
        </p:txBody>
      </p:sp>
      <p:sp>
        <p:nvSpPr>
          <p:cNvPr id="7" name="Rectangle 6"/>
          <p:cNvSpPr/>
          <p:nvPr/>
        </p:nvSpPr>
        <p:spPr>
          <a:xfrm>
            <a:off x="7755489" y="5133404"/>
            <a:ext cx="4020568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أنواع الذئاب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68101" y="3044140"/>
            <a:ext cx="5282780" cy="914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أين يعيش الذئب؟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885" y="4480411"/>
            <a:ext cx="604904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يأكل الذئب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Bent Arrow 10"/>
          <p:cNvSpPr/>
          <p:nvPr/>
        </p:nvSpPr>
        <p:spPr>
          <a:xfrm rot="10800000">
            <a:off x="11250592" y="1828801"/>
            <a:ext cx="694481" cy="175935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10800000">
            <a:off x="11310394" y="3321934"/>
            <a:ext cx="694481" cy="238631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0800000">
            <a:off x="6171234" y="2131670"/>
            <a:ext cx="1977342" cy="185002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Bent Arrow 14"/>
          <p:cNvSpPr/>
          <p:nvPr/>
        </p:nvSpPr>
        <p:spPr>
          <a:xfrm rot="10800000">
            <a:off x="5860647" y="3615159"/>
            <a:ext cx="1977342" cy="175935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40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345" y="4838218"/>
            <a:ext cx="11702608" cy="175601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JO" sz="3600" i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roidArabicKufi-Regular"/>
              </a:rPr>
              <a:t>عرّف الذئاب بأنّها أحد نوعيّ الحيوانات البريّة آكلة اللحوم التي تنتمي إلى عائلتيّ الذئب الرمادي والذئب الأحمر، ويُعدّ الذئب أحد فئات فصيلة الكلبيّات التي تضمّ الثعالب والذئاب.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0" name="Picture 2" descr="An Endangered Lobo Crossed I-40, Now What? | Wolf Conservation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3" y="273131"/>
            <a:ext cx="11725154" cy="462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50869" y="454552"/>
            <a:ext cx="367387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lang="ar-JO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تعريف الذئب</a:t>
            </a:r>
          </a:p>
        </p:txBody>
      </p:sp>
    </p:spTree>
    <p:extLst>
      <p:ext uri="{BB962C8B-B14F-4D97-AF65-F5344CB8AC3E}">
        <p14:creationId xmlns:p14="http://schemas.microsoft.com/office/powerpoint/2010/main" val="1788062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 Endangered Lobo Crossed I-40, Now What? | Wolf Conservation Ce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43" y="273131"/>
            <a:ext cx="11725154" cy="634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50869" y="454552"/>
            <a:ext cx="367387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lang="ar-JO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تعريف الذئب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134" y="4158446"/>
            <a:ext cx="5937813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17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345" y="5004473"/>
            <a:ext cx="11702608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JO" sz="2800" dirty="0"/>
              <a:t>يُوجد نوعان رئيسيان من الذئاب معترف بهما علمياً في العالم، وهما الذئب الأحمر والذئب </a:t>
            </a:r>
            <a:r>
              <a:rPr lang="ar-JO" sz="2800" dirty="0" smtClean="0"/>
              <a:t>الرمادي، كما </a:t>
            </a:r>
            <a:r>
              <a:rPr lang="ar-JO" sz="2800" dirty="0"/>
              <a:t>أنّه وُجد نوع غير مألوف يعيش في المرتفعات الإثيوبية يُسمّى بالذئب </a:t>
            </a:r>
            <a:r>
              <a:rPr lang="ar-JO" sz="2800" dirty="0" smtClean="0"/>
              <a:t>الإثيوبي</a:t>
            </a:r>
            <a:r>
              <a:rPr lang="ar-JO" sz="2800" dirty="0"/>
              <a:t>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050869" y="454552"/>
            <a:ext cx="3673875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lang="ar-JO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أنواع الذئاب </a:t>
            </a:r>
          </a:p>
        </p:txBody>
      </p:sp>
      <p:pic>
        <p:nvPicPr>
          <p:cNvPr id="4098" name="Picture 2" descr="معلومات عن الذئب الاحمر | المرسا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47" y="228078"/>
            <a:ext cx="3305255" cy="219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صور ومعلومات عن الذئب الرمادي | المرسا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175" y="904577"/>
            <a:ext cx="4166885" cy="2171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أهم المعلومات عن الذئب الأثيوبي - موقع المصطبة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980" y="1757522"/>
            <a:ext cx="3773347" cy="24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9635" y="2495129"/>
            <a:ext cx="3229212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lang="ar-JO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الذئب الأحمر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95107" y="3134417"/>
            <a:ext cx="3798125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lang="ar-JO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الذئب الرمادي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122722" y="3880583"/>
            <a:ext cx="3645725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justLow"/>
            <a:r>
              <a:rPr lang="ar-JO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الذئب الأثيوبي </a:t>
            </a:r>
          </a:p>
        </p:txBody>
      </p:sp>
      <p:sp>
        <p:nvSpPr>
          <p:cNvPr id="6" name="Left-Up Arrow 5"/>
          <p:cNvSpPr/>
          <p:nvPr/>
        </p:nvSpPr>
        <p:spPr>
          <a:xfrm rot="16200000">
            <a:off x="5127171" y="-964870"/>
            <a:ext cx="2280062" cy="420980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>
            <a:off x="10701647" y="1852554"/>
            <a:ext cx="1846612" cy="8965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766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2115" y="1551008"/>
            <a:ext cx="8542720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JO" sz="2800" b="0" i="0" dirty="0" smtClean="0">
                <a:solidFill>
                  <a:srgbClr val="333333"/>
                </a:solidFill>
                <a:effectLst/>
                <a:latin typeface="DroidArabicKufi-Regular"/>
              </a:rPr>
              <a:t>يعيش الذئب في بيئات مختلفة، ومنها ما يأتي:</a:t>
            </a:r>
          </a:p>
          <a:p>
            <a:pPr algn="r"/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93398" y="625032"/>
            <a:ext cx="5282780" cy="914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أين يعيش الذئب؟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00591" y="5761389"/>
            <a:ext cx="209754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JO" sz="2800" dirty="0" smtClean="0">
                <a:solidFill>
                  <a:srgbClr val="333333"/>
                </a:solidFill>
                <a:latin typeface="DroidArabicKufi-Regular"/>
              </a:rPr>
              <a:t>1.الصحاري.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43944" y="5743248"/>
            <a:ext cx="479637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JO" sz="2800" dirty="0" smtClean="0">
                <a:solidFill>
                  <a:srgbClr val="333333"/>
                </a:solidFill>
                <a:latin typeface="DroidArabicKufi-Regular"/>
              </a:rPr>
              <a:t>2.المساحات الخضراء المفتوحة.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4569" y="2571007"/>
            <a:ext cx="4143994" cy="2737263"/>
          </a:xfrm>
          <a:prstGeom prst="rect">
            <a:avLst/>
          </a:prstGeom>
        </p:spPr>
      </p:pic>
      <p:pic>
        <p:nvPicPr>
          <p:cNvPr id="8198" name="Picture 6" descr="ذئاب تهدد باريس بالهجوم عليها! | مجلة سيدتي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049" y="2588821"/>
            <a:ext cx="4488873" cy="2729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092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93398" y="625032"/>
            <a:ext cx="5282780" cy="9147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أين يعيش الذئب؟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20894" y="5880793"/>
            <a:ext cx="1713303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JO" sz="2800" dirty="0" smtClean="0">
                <a:solidFill>
                  <a:srgbClr val="333333"/>
                </a:solidFill>
                <a:latin typeface="DroidArabicKufi-Regular"/>
              </a:rPr>
              <a:t>3.الغابات.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7690" y="5839756"/>
            <a:ext cx="772752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JO" sz="2800" dirty="0" smtClean="0">
                <a:solidFill>
                  <a:srgbClr val="333333"/>
                </a:solidFill>
                <a:latin typeface="DroidArabicKufi-Regular"/>
              </a:rPr>
              <a:t>4.المناطق الباردة التي تحتوي على بعض النباتات.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146" name="Picture 2" descr="ارتفاع عدد الذئاب في ألمانيا يقلق المزارعين | منوعات | نافذة DW عربية على  حياة المشاهير والأحداث الطريفة | DW | 25.11.2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452" y="1909823"/>
            <a:ext cx="4725184" cy="376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قطيع من الذئاب يمشي على طريق ثلجي في الغابة حتى ضوء القمر 2K تنزيل الخلفية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04" y="1886673"/>
            <a:ext cx="5741043" cy="361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795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78998" y="498720"/>
            <a:ext cx="6049041" cy="92333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JO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يأكل الذئب؟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97711" y="3842795"/>
            <a:ext cx="11394901" cy="224676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ar-JO" sz="2800" dirty="0"/>
              <a:t>تُعدّ الذئاب من الحيوانات آكلة اللحوم، وتُفضّل بشكل رئيسيّ الثدييات </a:t>
            </a:r>
            <a:r>
              <a:rPr lang="ar-JO" sz="2800" dirty="0" smtClean="0"/>
              <a:t>،مثل</a:t>
            </a:r>
            <a:r>
              <a:rPr lang="ar-JO" sz="2800" dirty="0"/>
              <a:t>: الغزلان، والأيل، </a:t>
            </a:r>
            <a:r>
              <a:rPr lang="ar-JO" sz="2800" dirty="0" smtClean="0"/>
              <a:t>والأرانب</a:t>
            </a:r>
            <a:r>
              <a:rPr lang="ar-JO" sz="2800" dirty="0"/>
              <a:t>، والفئران، والطيور، والأفاعي، والأسماك، وغيرها، كما تتغذّى الذئاب على بعض الأطعمة الأخرى غير اللحوم؛ كالخضراوات وبعض النباتات، ولكن بنسبٍ </a:t>
            </a:r>
            <a:r>
              <a:rPr lang="ar-JO" sz="2800" dirty="0" smtClean="0"/>
              <a:t>قليلة.</a:t>
            </a:r>
            <a:br>
              <a:rPr lang="ar-JO" sz="2800" dirty="0" smtClean="0"/>
            </a:b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42" name="Picture 2" descr="عالم الحيوانات موضوع شامل متجدد عن الذئب و الذئاب جميع معلومات حيوان الذئ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09" y="519041"/>
            <a:ext cx="4551060" cy="328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2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371659"/>
              </p:ext>
            </p:extLst>
          </p:nvPr>
        </p:nvGraphicFramePr>
        <p:xfrm>
          <a:off x="2317177" y="409594"/>
          <a:ext cx="9521686" cy="4811151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9521686"/>
              </a:tblGrid>
              <a:tr h="481115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300" dirty="0">
                          <a:effectLst/>
                        </a:rPr>
                        <a:t>الإسم : شكري شارلي أبو مريم.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300" dirty="0">
                          <a:effectLst/>
                        </a:rPr>
                        <a:t>الصف : الخامس (أ).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300" dirty="0">
                          <a:effectLst/>
                        </a:rPr>
                        <a:t>المادة : </a:t>
                      </a:r>
                      <a:r>
                        <a:rPr lang="ar-JO" sz="5300" dirty="0" smtClean="0">
                          <a:effectLst/>
                        </a:rPr>
                        <a:t>الحاسوب</a:t>
                      </a:r>
                      <a:r>
                        <a:rPr lang="ar-SA" sz="5300" dirty="0" smtClean="0">
                          <a:effectLst/>
                        </a:rPr>
                        <a:t>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300" dirty="0">
                          <a:effectLst/>
                        </a:rPr>
                        <a:t>بإشراف </a:t>
                      </a:r>
                      <a:r>
                        <a:rPr lang="ar-JO" sz="5300" dirty="0" smtClean="0">
                          <a:effectLst/>
                        </a:rPr>
                        <a:t>المعلمة</a:t>
                      </a:r>
                      <a:r>
                        <a:rPr lang="ar-SA" sz="5300" dirty="0" smtClean="0">
                          <a:effectLst/>
                        </a:rPr>
                        <a:t> </a:t>
                      </a:r>
                      <a:r>
                        <a:rPr lang="ar-JO" sz="5300" dirty="0" smtClean="0">
                          <a:effectLst/>
                        </a:rPr>
                        <a:t>:</a:t>
                      </a:r>
                      <a:r>
                        <a:rPr lang="ar-SA" sz="5300" dirty="0" smtClean="0">
                          <a:effectLst/>
                        </a:rPr>
                        <a:t> </a:t>
                      </a:r>
                      <a:r>
                        <a:rPr lang="ar-JO" sz="5300" dirty="0" smtClean="0">
                          <a:effectLst/>
                        </a:rPr>
                        <a:t>ميساء عوده.</a:t>
                      </a:r>
                      <a:endParaRPr lang="en-US" sz="1000" dirty="0">
                        <a:effectLst/>
                      </a:endParaRPr>
                    </a:p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5300" dirty="0">
                          <a:effectLst/>
                        </a:rPr>
                        <a:t>المدرسة : الوطنية الأرثوذكسية.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000" marR="61000" marT="0" marB="0"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3130"/>
          <a:stretch/>
        </p:blipFill>
        <p:spPr>
          <a:xfrm>
            <a:off x="324465" y="461195"/>
            <a:ext cx="2589109" cy="431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141</TotalTime>
  <Words>200</Words>
  <Application>Microsoft Office PowerPoint</Application>
  <PresentationFormat>Widescreen</PresentationFormat>
  <Paragraphs>28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DroidArabicKufi-Regular</vt:lpstr>
      <vt:lpstr>Tahoma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21</cp:revision>
  <dcterms:created xsi:type="dcterms:W3CDTF">2023-04-02T08:55:06Z</dcterms:created>
  <dcterms:modified xsi:type="dcterms:W3CDTF">2023-04-02T11:17:01Z</dcterms:modified>
</cp:coreProperties>
</file>