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9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A015-57C9-6006-5B2F-CBB7E5947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4EF49-CE91-FE99-CCC7-1384D665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2BDE-9A27-9B53-E776-DF2E2831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9B369-B139-B2A2-818E-1CB10110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5902-2CC6-DAAB-54B9-3289BB5D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C54-0AB8-D6E2-7764-EC2D4AD1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F2969-A492-E329-0F30-C90EF5882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0B7AF-56B4-01B9-8BF9-C11C646F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0A9F-9223-90D8-C5D0-ED9F1338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EAA2-1526-847D-A466-DABCA02A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F09E9-8F4F-A458-B679-8044B5144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6187E-6269-8877-7378-070E8301F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86877-0466-03BB-DB22-AC765E42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3E0A-371B-E296-8A2E-EC636E98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75B53-6AB7-FF55-30E4-5980DC7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8652-9450-5291-2913-8CFF18AD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D255-E733-B71B-A1C1-5C97E8C9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16758-6FF7-757A-DDC3-4F9DC969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5E43-30AD-DD3C-2D0C-6B827A20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3CEDD-BA8F-39AC-E01F-F4670F14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5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D60E-C162-29E4-A046-50E137A8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442E2-ADA1-AE35-EEDB-B781D089B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3A20-E46B-D0C8-832F-F45BCA5F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DDA5-26A5-737F-7385-37511A10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0FAC9-3EA3-552F-DC68-1D9169D2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8588-DB45-5DB4-75D4-0A82509A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0D83-9795-FA27-0C8C-405AEA424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F12A9-670C-591D-A4BD-85634D112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88D90-D6B3-7EB4-89D4-C5A2B56D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E37D7-E127-27E3-28AC-26E15417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82967-80FC-B709-F14E-F033903C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82BD-BDE5-99AA-CE6C-77345D9D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ACDC8-0919-6D01-BAB3-DE7CCB552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4FDAA-7980-5190-BB4C-195A6BEF3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02530-AE22-4BFE-0A59-5DF30EEE5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9796-9CFF-91B5-3DCF-DDB94637B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D968-0928-30C1-BF32-FB7C371A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C5D21-9876-8C87-B576-7C8D4C46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FFCFD-D2EA-75B5-CB8B-906FC545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E999-13A5-4F02-4A86-BC38CFF4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CFF25-4CB3-15AC-0EDD-63946999D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74D7B-AA0F-433F-ED55-884A43FB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39CD8-2591-3532-1478-91657007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EF659-CC15-7AC6-C88A-328D32AF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78469-9DAC-0C2C-7151-5AC24B88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B4C13-3C64-5028-C04C-7E484D62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2E94-ABA9-596A-1E65-3B35F01F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8AB3-2AF9-CFA8-C12A-CD277C36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4EEA4-2E65-62AC-71EA-7383027FE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3C00A-C562-4784-80A4-996F50BE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F69A2-F6E7-BBC1-248A-9A8D3587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BC868-D015-230A-2CD2-4079AA2B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5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F027-2F45-A3DD-6EDA-0B812533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2EE12-A0FD-101D-9426-2AE4431B1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64F13-C187-C489-8CD8-D5EFCED58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A7881-4E35-0EAC-C0C1-81D50E9E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5B52-B411-2922-B93D-0B136EF1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23F3-DDB3-3E2E-EF8C-39E1F223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ECB28-AEC7-3D85-4C93-9A042188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15DF9-F46F-917C-250B-11E982E94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F653-4246-78F3-47EE-A5BFC1346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4688-E2A0-47AC-AD09-E7EABF70B6B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C3E86-FC51-B1EC-9794-AD9A05675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0E891-7D1B-DF9C-43FF-C8E5B3D7F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8772-337A-461D-854B-F3994861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5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F8shaU_3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4C25-738A-60D9-BC17-BE93E7937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D0AEE-15F0-293A-D436-88CD9016E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By: Andre kakish                                                 Section: 8H</a:t>
            </a:r>
          </a:p>
        </p:txBody>
      </p:sp>
    </p:spTree>
    <p:extLst>
      <p:ext uri="{BB962C8B-B14F-4D97-AF65-F5344CB8AC3E}">
        <p14:creationId xmlns:p14="http://schemas.microsoft.com/office/powerpoint/2010/main" val="17775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9911-A11C-43B6-A39C-8E6BA88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7A695-1482-4C36-ABEF-FE4C6544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Objectives:</a:t>
            </a:r>
          </a:p>
          <a:p>
            <a:endParaRPr lang="en-US" dirty="0"/>
          </a:p>
          <a:p>
            <a:r>
              <a:rPr lang="en-US" dirty="0"/>
              <a:t>Identify what a plant needs in order to make its own food through photosynthesis process.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Success criteria: </a:t>
            </a:r>
          </a:p>
          <a:p>
            <a:r>
              <a:rPr lang="en-US" dirty="0"/>
              <a:t>All students are able to write the word equation of photosynthesis process. 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0EEA64-2452-4897-98F6-FA5E0F4513F0}"/>
              </a:ext>
            </a:extLst>
          </p:cNvPr>
          <p:cNvSpPr/>
          <p:nvPr/>
        </p:nvSpPr>
        <p:spPr>
          <a:xfrm>
            <a:off x="838200" y="478342"/>
            <a:ext cx="10393218" cy="1099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Lesson: Photosynthesis Process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8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DA41D3-BE91-4750-9339-907B3E13E335}"/>
              </a:ext>
            </a:extLst>
          </p:cNvPr>
          <p:cNvSpPr/>
          <p:nvPr/>
        </p:nvSpPr>
        <p:spPr>
          <a:xfrm>
            <a:off x="838200" y="3942267"/>
            <a:ext cx="10393218" cy="1099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Do you know how plants make their own food?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CF525-E94D-FDE3-65B7-F5DE0F0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Introduction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34AB-C7FD-7B67-4AE2-C85FF03D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91" y="19605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 Rounded MT Bold" panose="020F0704030504030204" pitchFamily="34" charset="0"/>
                <a:ea typeface="+mj-ea"/>
                <a:cs typeface="+mj-cs"/>
              </a:rPr>
              <a:t>You may know that a plant can make its own food, but:</a:t>
            </a:r>
          </a:p>
          <a:p>
            <a:pPr marL="0" indent="0">
              <a:buNone/>
            </a:pPr>
            <a:endParaRPr lang="en-US" sz="400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endParaRPr lang="en-US" sz="4000" dirty="0"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7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DA41D3-BE91-4750-9339-907B3E13E335}"/>
              </a:ext>
            </a:extLst>
          </p:cNvPr>
          <p:cNvSpPr/>
          <p:nvPr/>
        </p:nvSpPr>
        <p:spPr>
          <a:xfrm>
            <a:off x="465282" y="557573"/>
            <a:ext cx="10393218" cy="1099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Photosynthesis process: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34AB-C7FD-7B67-4AE2-C85FF03D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91" y="1960562"/>
            <a:ext cx="6818745" cy="433986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>
                <a:latin typeface="Arial Rounded MT Bold" panose="020F0704030504030204" pitchFamily="34" charset="0"/>
                <a:ea typeface="+mj-ea"/>
                <a:cs typeface="+mj-cs"/>
              </a:rPr>
              <a:t>Plants are autotrophs. They make their own food through photosynthesis. They are capable of capturing energy via the green pigment (chlorophyll) inside the chloroplast found in plants leaves and stems. </a:t>
            </a:r>
          </a:p>
        </p:txBody>
      </p:sp>
      <p:pic>
        <p:nvPicPr>
          <p:cNvPr id="1026" name="Picture 2" descr="What is photosynthesis? - Science Questions">
            <a:extLst>
              <a:ext uri="{FF2B5EF4-FFF2-40B4-BE49-F238E27FC236}">
                <a16:creationId xmlns:a16="http://schemas.microsoft.com/office/drawing/2014/main" id="{6854C56C-E3D5-4347-A531-9F97FA84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34" y="1960562"/>
            <a:ext cx="5032375" cy="37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DCCA-E03F-A144-2787-3423B06D2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26" y="1911928"/>
            <a:ext cx="10886209" cy="37755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3200" dirty="0">
                <a:latin typeface="Arial Rounded MT Bold" panose="020F0704030504030204" pitchFamily="34" charset="0"/>
                <a:ea typeface="+mj-ea"/>
                <a:cs typeface="+mj-cs"/>
              </a:rPr>
              <a:t>Glucose is plants' primary source of nutrition and is the main requirement for their growth, but how would they get glucose?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200" dirty="0">
                <a:latin typeface="Arial Rounded MT Bold" panose="020F0704030504030204" pitchFamily="34" charset="0"/>
                <a:ea typeface="+mj-ea"/>
                <a:cs typeface="+mj-cs"/>
              </a:rPr>
              <a:t> By using Photosynthesis , Photosynthesis is the process by which plants use sunlight, water, and carbon dioxide to create oxygen and energy in the form of glucose.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200" dirty="0">
                <a:latin typeface="Arial Rounded MT Bold" panose="020F0704030504030204" pitchFamily="34" charset="0"/>
                <a:ea typeface="+mj-ea"/>
                <a:cs typeface="+mj-cs"/>
              </a:rPr>
              <a:t>To understand more, let’s watch this video: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200" dirty="0">
                <a:latin typeface="Arial Rounded MT Bold" panose="020F0704030504030204" pitchFamily="34" charset="0"/>
                <a:ea typeface="+mj-ea"/>
                <a:cs typeface="+mj-cs"/>
                <a:hlinkClick r:id="rId3"/>
              </a:rPr>
              <a:t>https://www.youtube.com/watch?v=xEF8shaU_34</a:t>
            </a:r>
            <a:endParaRPr lang="en-US" sz="320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3200" dirty="0"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11D040-6B82-40C9-B607-1A68C1C3B106}"/>
              </a:ext>
            </a:extLst>
          </p:cNvPr>
          <p:cNvSpPr/>
          <p:nvPr/>
        </p:nvSpPr>
        <p:spPr>
          <a:xfrm>
            <a:off x="502227" y="354373"/>
            <a:ext cx="10393218" cy="1099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Photosynthesis process: </a:t>
            </a:r>
          </a:p>
        </p:txBody>
      </p:sp>
    </p:spTree>
    <p:extLst>
      <p:ext uri="{BB962C8B-B14F-4D97-AF65-F5344CB8AC3E}">
        <p14:creationId xmlns:p14="http://schemas.microsoft.com/office/powerpoint/2010/main" val="209717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A45C2E-6F7D-4945-96CB-C9C918922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377"/>
          <a:stretch/>
        </p:blipFill>
        <p:spPr>
          <a:xfrm>
            <a:off x="1178303" y="1038006"/>
            <a:ext cx="9589853" cy="36260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C11CC-0C94-47AC-A829-CFBFD7C4DEE3}"/>
              </a:ext>
            </a:extLst>
          </p:cNvPr>
          <p:cNvSpPr/>
          <p:nvPr/>
        </p:nvSpPr>
        <p:spPr>
          <a:xfrm>
            <a:off x="502227" y="354373"/>
            <a:ext cx="10393218" cy="1099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Photosynthesis process equation: </a:t>
            </a:r>
          </a:p>
        </p:txBody>
      </p:sp>
    </p:spTree>
    <p:extLst>
      <p:ext uri="{BB962C8B-B14F-4D97-AF65-F5344CB8AC3E}">
        <p14:creationId xmlns:p14="http://schemas.microsoft.com/office/powerpoint/2010/main" val="152232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2303-A9B5-D6F6-6053-037AC681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 Rounded MT Bold" panose="020F0704030504030204" pitchFamily="34" charset="0"/>
              </a:rPr>
              <a:t>Questions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9962-3779-39A3-4513-459C3808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 Rounded MT Bold" panose="020F0704030504030204" pitchFamily="34" charset="0"/>
                <a:ea typeface="+mj-ea"/>
                <a:cs typeface="+mj-cs"/>
              </a:rPr>
              <a:t>Question 1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 Rounded MT Bold" panose="020F0704030504030204" pitchFamily="34" charset="0"/>
                <a:ea typeface="+mj-ea"/>
                <a:cs typeface="+mj-cs"/>
              </a:rPr>
              <a:t>Identify the reactants and the products in the photosynthesis reaction (word equation)?</a:t>
            </a:r>
          </a:p>
          <a:p>
            <a:pPr marL="0" indent="0">
              <a:buNone/>
            </a:pPr>
            <a:endParaRPr lang="en-US" sz="320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320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320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7F09B5-C850-42B3-AD8E-903013763873}"/>
              </a:ext>
            </a:extLst>
          </p:cNvPr>
          <p:cNvSpPr/>
          <p:nvPr/>
        </p:nvSpPr>
        <p:spPr>
          <a:xfrm>
            <a:off x="838200" y="5212773"/>
            <a:ext cx="10393218" cy="1099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Carbon Dioxide + Water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Glucose + oxygen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662738-38B1-456C-BFD1-FE5809B50F00}"/>
              </a:ext>
            </a:extLst>
          </p:cNvPr>
          <p:cNvSpPr/>
          <p:nvPr/>
        </p:nvSpPr>
        <p:spPr>
          <a:xfrm>
            <a:off x="905163" y="4320454"/>
            <a:ext cx="2078182" cy="757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2303-A9B5-D6F6-6053-037AC681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 Rounded MT Bold" panose="020F0704030504030204" pitchFamily="34" charset="0"/>
              </a:rPr>
              <a:t>Questions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9962-3779-39A3-4513-459C3808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 Rounded MT Bold" panose="020F0704030504030204" pitchFamily="34" charset="0"/>
                <a:ea typeface="+mj-ea"/>
                <a:cs typeface="+mj-cs"/>
              </a:rPr>
              <a:t>Question 2 :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  <a:ea typeface="+mj-ea"/>
                <a:cs typeface="+mj-cs"/>
              </a:rPr>
              <a:t>What is the name of the pigment that captures energy in plants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0B57B8-BBC7-45F2-9E74-8F59370A3898}"/>
              </a:ext>
            </a:extLst>
          </p:cNvPr>
          <p:cNvSpPr/>
          <p:nvPr/>
        </p:nvSpPr>
        <p:spPr>
          <a:xfrm>
            <a:off x="838200" y="5212773"/>
            <a:ext cx="10393218" cy="1099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Chlorophyll, which is inside the chloroplast.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33F8EB-945C-4201-B997-E628BEDB26CF}"/>
              </a:ext>
            </a:extLst>
          </p:cNvPr>
          <p:cNvSpPr/>
          <p:nvPr/>
        </p:nvSpPr>
        <p:spPr>
          <a:xfrm>
            <a:off x="960582" y="4304218"/>
            <a:ext cx="2078182" cy="7573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8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255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Wingdings</vt:lpstr>
      <vt:lpstr>Office Theme</vt:lpstr>
      <vt:lpstr>Plants </vt:lpstr>
      <vt:lpstr>PowerPoint Presentation</vt:lpstr>
      <vt:lpstr>Introduction  </vt:lpstr>
      <vt:lpstr>PowerPoint Presentation</vt:lpstr>
      <vt:lpstr>PowerPoint Presentation</vt:lpstr>
      <vt:lpstr>PowerPoint Presentation</vt:lpstr>
      <vt:lpstr>Questions 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Mickel</dc:creator>
  <cp:lastModifiedBy>n.akroush</cp:lastModifiedBy>
  <cp:revision>5</cp:revision>
  <dcterms:created xsi:type="dcterms:W3CDTF">2023-03-26T15:09:59Z</dcterms:created>
  <dcterms:modified xsi:type="dcterms:W3CDTF">2023-04-01T07:10:04Z</dcterms:modified>
</cp:coreProperties>
</file>