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10"/>
  </p:notesMasterIdLst>
  <p:handoutMasterIdLst>
    <p:handoutMasterId r:id="rId11"/>
  </p:handoutMasterIdLst>
  <p:sldIdLst>
    <p:sldId id="266" r:id="rId2"/>
    <p:sldId id="265" r:id="rId3"/>
    <p:sldId id="258" r:id="rId4"/>
    <p:sldId id="259" r:id="rId5"/>
    <p:sldId id="260" r:id="rId6"/>
    <p:sldId id="257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 dirty="0"/>
              <a:t>مستوى استعمال المنظفات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الاردن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سائل الجلي</c:v>
                </c:pt>
                <c:pt idx="1">
                  <c:v>الكلور</c:v>
                </c:pt>
                <c:pt idx="2">
                  <c:v>المطهرات</c:v>
                </c:pt>
                <c:pt idx="3">
                  <c:v>الفلاش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7E-47EF-9500-F24A3CB8354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سوريا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سائل الجلي</c:v>
                </c:pt>
                <c:pt idx="1">
                  <c:v>الكلور</c:v>
                </c:pt>
                <c:pt idx="2">
                  <c:v>المطهرات</c:v>
                </c:pt>
                <c:pt idx="3">
                  <c:v>الفلاش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7E-47EF-9500-F24A3CB8354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لبنان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سائل الجلي</c:v>
                </c:pt>
                <c:pt idx="1">
                  <c:v>الكلور</c:v>
                </c:pt>
                <c:pt idx="2">
                  <c:v>المطهرات</c:v>
                </c:pt>
                <c:pt idx="3">
                  <c:v>الفلاش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7E-47EF-9500-F24A3CB835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84988959"/>
        <c:axId val="1684989791"/>
      </c:barChart>
      <c:catAx>
        <c:axId val="1684988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4989791"/>
        <c:crosses val="autoZero"/>
        <c:auto val="1"/>
        <c:lblAlgn val="ctr"/>
        <c:lblOffset val="100"/>
        <c:noMultiLvlLbl val="0"/>
      </c:catAx>
      <c:valAx>
        <c:axId val="16849897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4988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551F9B-153A-BC92-1041-BAF8E53FF4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945BB2-4187-3DEA-4210-FBC0ADE918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EF2E4-FED1-48F3-B84E-44E642FD5128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1DFBF5-DEBC-6BD4-E31B-7F95D6A8E6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00365B-B32F-5831-A6F1-460FDF1E237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84C3C-EF4E-4DE2-AFF8-9699BE37A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194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7414D-69B0-4D22-91CE-A316659A0A0A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40470-0EDE-452E-B816-80BBA6DAC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372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7ED8-4FA6-47C9-B3AF-B4CB1CCA2A82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82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6848-A6FA-4376-9D51-C43AA9E31FBC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8228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6848-A6FA-4376-9D51-C43AA9E31FBC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168060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6848-A6FA-4376-9D51-C43AA9E31FBC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5465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6848-A6FA-4376-9D51-C43AA9E31FBC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874620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6848-A6FA-4376-9D51-C43AA9E31FBC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6194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8BAC-A42B-4BF8-9C74-FA052992F162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73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A089-07D3-429E-8551-05BD810A11ED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8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D864-12E9-4D49-9293-311A8CF1058C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7FFE-54FA-4509-9159-2FC68D267B9B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4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3359-133C-4CEA-A8C5-1FAC9B6D1A79}" type="datetime1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3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708C-BAE9-4929-90A5-098C9299CAC9}" type="datetime1">
              <a:rPr lang="en-US" smtClean="0"/>
              <a:t>4/1/2023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8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B210-1F72-4396-BA3A-257A6962D09F}" type="datetime1">
              <a:rPr lang="en-US" smtClean="0"/>
              <a:t>4/1/2023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0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30D4-7AB5-4F30-AD7F-AADBD3BC2B68}" type="datetime1">
              <a:rPr lang="en-US" smtClean="0"/>
              <a:t>4/1/2023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4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7B43-4A8A-4C50-BB48-89C08F3AABF4}" type="datetime1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59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9F4F-6988-4CB7-B8BE-848887F15AF3}" type="datetime1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36848-A6FA-4376-9D51-C43AA9E31FBC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9824584-2DE0-412C-8B6C-8998E4C5E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74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3stylelife.com/house-cleaning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llfourloveblog.com/2012/01/cleaning-supply-revamp.html" TargetMode="Externa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A0D9C-6906-AEF2-2CAF-B1CFEB70A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1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D10E76-FA93-A1E5-E336-F81E7D41B28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36104" y="609600"/>
            <a:ext cx="6321210" cy="4002157"/>
          </a:xfrm>
        </p:spPr>
        <p:txBody>
          <a:bodyPr>
            <a:normAutofit/>
          </a:bodyPr>
          <a:lstStyle/>
          <a:p>
            <a:pPr algn="r" rtl="1"/>
            <a:br>
              <a:rPr lang="ar-JO" sz="3000" b="1" dirty="0"/>
            </a:br>
            <a:br>
              <a:rPr lang="ar-JO" sz="3000" b="1" dirty="0"/>
            </a:br>
            <a:r>
              <a:rPr lang="ar-JO" sz="3000" b="1" dirty="0"/>
              <a:t>الاسم: زينه طارق سواقد</a:t>
            </a:r>
            <a:br>
              <a:rPr lang="ar-JO" sz="3000" b="1" dirty="0"/>
            </a:br>
            <a:br>
              <a:rPr lang="ar-JO" sz="3000" b="1" dirty="0"/>
            </a:br>
            <a:r>
              <a:rPr lang="ar-JO" sz="3000" b="1" dirty="0"/>
              <a:t>الصف : الخامس "أ"</a:t>
            </a:r>
            <a:br>
              <a:rPr lang="ar-JO" sz="3000" b="1" dirty="0"/>
            </a:br>
            <a:br>
              <a:rPr lang="ar-JO" sz="3000" b="1" dirty="0"/>
            </a:br>
            <a:r>
              <a:rPr lang="ar-JO" sz="3000" b="1" dirty="0"/>
              <a:t>المدرسة : الوطنية الارثودكسية</a:t>
            </a:r>
            <a:br>
              <a:rPr lang="ar-JO" sz="3000" b="1" dirty="0"/>
            </a:b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672309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10E76-FA93-A1E5-E336-F81E7D41B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5000" b="1" u="sng" dirty="0"/>
              <a:t>المنظفات</a:t>
            </a:r>
            <a:endParaRPr lang="en-US" sz="50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8E38D-91E4-352D-4486-8BBFF7D0A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تعريف المنظفات : مواد يتم اذابتها في الماء قادرة على ازالة الاوساخ من الاسطح مثل جلد الانسان أو المواد.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A0D9C-6906-AEF2-2CAF-B1CFEB70A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5077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8E38D-91E4-352D-4486-8BBFF7D0A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790222"/>
            <a:ext cx="6279979" cy="525114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أنواع المنظفات :-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1- المنظفات الشخصية : مواد تستخدم استخدام شخصي لنظافة الانسان والعناية بجسمه خلال اليوم ومنها:-</a:t>
            </a:r>
          </a:p>
          <a:p>
            <a:pPr marL="0" indent="0" algn="r" rtl="1">
              <a:buNone/>
            </a:pPr>
            <a:r>
              <a:rPr lang="ar-JO" dirty="0"/>
              <a:t>	* الماء (عنصر أساسي).</a:t>
            </a:r>
          </a:p>
          <a:p>
            <a:pPr marL="0" indent="0" algn="r" rtl="1">
              <a:buNone/>
            </a:pPr>
            <a:r>
              <a:rPr lang="ar-JO" dirty="0"/>
              <a:t>	* الشامبو (سائل لتنظيف الشعر والجسم).</a:t>
            </a:r>
          </a:p>
          <a:p>
            <a:pPr marL="0" indent="0" algn="r" rtl="1">
              <a:buNone/>
            </a:pPr>
            <a:r>
              <a:rPr lang="ar-JO" dirty="0"/>
              <a:t>	* الصابون والمعطر.</a:t>
            </a:r>
          </a:p>
          <a:p>
            <a:pPr marL="0" indent="0" algn="r" rtl="1">
              <a:buNone/>
            </a:pPr>
            <a:r>
              <a:rPr lang="ar-JO" dirty="0"/>
              <a:t>	* معجون الأسنان.</a:t>
            </a:r>
          </a:p>
          <a:p>
            <a:pPr marL="0" indent="0" algn="r" rtl="1">
              <a:buNone/>
            </a:pPr>
            <a:r>
              <a:rPr lang="ar-JO" dirty="0"/>
              <a:t>	* معجون الحلاقة للرجال.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47D99-385F-FF78-D36B-78B368F54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8570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8E38D-91E4-352D-4486-8BBFF7D0A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51512"/>
            <a:ext cx="6279979" cy="5589851"/>
          </a:xfrm>
        </p:spPr>
        <p:txBody>
          <a:bodyPr/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2- المنظفات المنزلية : مواد تستخدم لتنظيف المنزل والمرافق الداخلية والخارجية له وأيضا منظفات لتنظيف الأطباق والأواني والملابس والأرضيات. ومنها:-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47D99-385F-FF78-D36B-78B368F54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D22FC8CE-A2FA-AD74-718C-064F1203C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185287"/>
              </p:ext>
            </p:extLst>
          </p:nvPr>
        </p:nvGraphicFramePr>
        <p:xfrm>
          <a:off x="677333" y="1929213"/>
          <a:ext cx="6876406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2928">
                  <a:extLst>
                    <a:ext uri="{9D8B030D-6E8A-4147-A177-3AD203B41FA5}">
                      <a16:colId xmlns:a16="http://schemas.microsoft.com/office/drawing/2014/main" val="2463350298"/>
                    </a:ext>
                  </a:extLst>
                </a:gridCol>
                <a:gridCol w="2283943">
                  <a:extLst>
                    <a:ext uri="{9D8B030D-6E8A-4147-A177-3AD203B41FA5}">
                      <a16:colId xmlns:a16="http://schemas.microsoft.com/office/drawing/2014/main" val="2914221583"/>
                    </a:ext>
                  </a:extLst>
                </a:gridCol>
                <a:gridCol w="2179535">
                  <a:extLst>
                    <a:ext uri="{9D8B030D-6E8A-4147-A177-3AD203B41FA5}">
                      <a16:colId xmlns:a16="http://schemas.microsoft.com/office/drawing/2014/main" val="720429698"/>
                    </a:ext>
                  </a:extLst>
                </a:gridCol>
              </a:tblGrid>
              <a:tr h="335971"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الاضرار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الاستخدامات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المنظفات المنزلية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327234"/>
                  </a:ext>
                </a:extLst>
              </a:tr>
              <a:tr h="671942">
                <a:tc>
                  <a:txBody>
                    <a:bodyPr/>
                    <a:lstStyle/>
                    <a:p>
                      <a:pPr algn="r"/>
                      <a:r>
                        <a:rPr lang="ar-JO" sz="1400" dirty="0"/>
                        <a:t>يسبب تشققات اليد من كثرة استخدامه و قد يؤدي الى سرطان الجلد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400" dirty="0"/>
                        <a:t>التخلص من الدهون على الأواني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400" dirty="0"/>
                        <a:t>سائل الجلي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353097"/>
                  </a:ext>
                </a:extLst>
              </a:tr>
              <a:tr h="475959">
                <a:tc>
                  <a:txBody>
                    <a:bodyPr/>
                    <a:lstStyle/>
                    <a:p>
                      <a:pPr algn="r"/>
                      <a:r>
                        <a:rPr lang="ar-JO" sz="1400" dirty="0"/>
                        <a:t>ينتج غازاتسامة تعمل على تلف الرئتين وتعيج العينين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400" dirty="0"/>
                        <a:t>تلميع الأواني الزجاجية والتخلص من البقع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400" dirty="0"/>
                        <a:t>الكلور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74607"/>
                  </a:ext>
                </a:extLst>
              </a:tr>
              <a:tr h="475959">
                <a:tc>
                  <a:txBody>
                    <a:bodyPr/>
                    <a:lstStyle/>
                    <a:p>
                      <a:pPr algn="r"/>
                      <a:r>
                        <a:rPr lang="ar-JO" sz="1400" dirty="0"/>
                        <a:t>يسبب حكة في الجلد وطفح جلدي مزمن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400" dirty="0"/>
                        <a:t>غسل الملابس ومنها للغسالة العادية أو الاوتوماتيك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400" dirty="0"/>
                        <a:t>مسحوق الغسيل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155383"/>
                  </a:ext>
                </a:extLst>
              </a:tr>
              <a:tr h="475959">
                <a:tc>
                  <a:txBody>
                    <a:bodyPr/>
                    <a:lstStyle/>
                    <a:p>
                      <a:pPr algn="r"/>
                      <a:r>
                        <a:rPr lang="ar-JO" sz="1400" dirty="0"/>
                        <a:t>يسبب في احداث الحروق وتهيج الجلد والتورم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400" dirty="0"/>
                        <a:t>لازالة التكلسات عن المغاسل والمراحض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400" dirty="0"/>
                        <a:t>الفلاش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605987"/>
                  </a:ext>
                </a:extLst>
              </a:tr>
              <a:tr h="475959">
                <a:tc>
                  <a:txBody>
                    <a:bodyPr/>
                    <a:lstStyle/>
                    <a:p>
                      <a:pPr algn="r"/>
                      <a:r>
                        <a:rPr lang="ar-JO" sz="1400" dirty="0"/>
                        <a:t>يسبب التهيج للجلد والانف والعيون والحلق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400" dirty="0"/>
                        <a:t>لتلميع السطوح الملساء والزجاجية و المرايا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400" dirty="0"/>
                        <a:t>منظف الزجاج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3689054"/>
                  </a:ext>
                </a:extLst>
              </a:tr>
              <a:tr h="671942">
                <a:tc>
                  <a:txBody>
                    <a:bodyPr/>
                    <a:lstStyle/>
                    <a:p>
                      <a:pPr algn="r"/>
                      <a:r>
                        <a:rPr lang="ar-JO" sz="1400" dirty="0"/>
                        <a:t>يسبب الحكة والحساسية والتشوهات في الجلد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400" dirty="0"/>
                        <a:t>لتطهير الأرضيات والمرافق والتخلص من الجراثيم التي تسبب الأمراض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400" dirty="0"/>
                        <a:t>المطهرات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232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582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8E38D-91E4-352D-4486-8BBFF7D0A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790222"/>
            <a:ext cx="6279979" cy="525114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نصائح عن استعمال المنظفات :-</a:t>
            </a:r>
          </a:p>
          <a:p>
            <a:pPr marL="0" indent="0" algn="r" rtl="1">
              <a:buNone/>
            </a:pPr>
            <a:endParaRPr lang="ar-JO" dirty="0"/>
          </a:p>
          <a:p>
            <a:pPr algn="r" rtl="1"/>
            <a:r>
              <a:rPr lang="ar-JO" dirty="0"/>
              <a:t>استخدام مواد التنظيف المنزلية بحذر شديد وقراءة التعليمات المكتوبة عليها قبل استخدامها.</a:t>
            </a:r>
          </a:p>
          <a:p>
            <a:pPr algn="r" rtl="1"/>
            <a:r>
              <a:rPr lang="ar-JO" dirty="0"/>
              <a:t>يجب ارتداء مريول عند بالبدء بالتنظيف ويفضل لبس القفارات لاحتواء منها على مواد كيميائية تضر بالجسم.</a:t>
            </a:r>
          </a:p>
          <a:p>
            <a:pPr algn="r" rtl="1"/>
            <a:r>
              <a:rPr lang="ar-JO" dirty="0"/>
              <a:t>تهوية المنزل جيدا عند استعمال المنظفات.</a:t>
            </a:r>
          </a:p>
          <a:p>
            <a:pPr algn="r" rtl="1"/>
            <a:r>
              <a:rPr lang="ar-JO" dirty="0"/>
              <a:t>عدم خلط المنظفات بعضها ببعض.</a:t>
            </a:r>
          </a:p>
          <a:p>
            <a:pPr algn="r" rtl="1"/>
            <a:r>
              <a:rPr lang="ar-JO" dirty="0"/>
              <a:t>وضع المنظفات بعيدا عن متناول الأطفال.</a:t>
            </a:r>
          </a:p>
          <a:p>
            <a:pPr algn="r" rtl="1"/>
            <a:r>
              <a:rPr lang="ar-JO" dirty="0"/>
              <a:t>عدم استعمال الكلور وسكبه على الملابس الملونة لانها ستقوم بتغير لونها.</a:t>
            </a:r>
          </a:p>
          <a:p>
            <a:pPr algn="r" rtl="1"/>
            <a:endParaRPr lang="ar-J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47D99-385F-FF78-D36B-78B368F54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03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10E76-FA93-A1E5-E336-F81E7D41B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834063"/>
          </a:xfrm>
        </p:spPr>
        <p:txBody>
          <a:bodyPr>
            <a:normAutofit/>
          </a:bodyPr>
          <a:lstStyle/>
          <a:p>
            <a:pPr algn="ctr"/>
            <a:r>
              <a:rPr lang="ar-JO" sz="5000" b="1" u="sng" dirty="0"/>
              <a:t>المنظفات</a:t>
            </a:r>
            <a:endParaRPr lang="en-US" sz="5000" b="1" u="sng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14BA5AE-77F6-C9A3-FF2A-F77AA8648B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76151" y="1153851"/>
            <a:ext cx="2134046" cy="184950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A0D9C-6906-AEF2-2CAF-B1CFEB70A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590DE0-1528-C225-8816-ECCED5860E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367142" y="3003358"/>
            <a:ext cx="3333853" cy="222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323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47D99-385F-FF78-D36B-78B368F54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62809F62-4372-98DC-6B6A-CC182F4E9D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048701"/>
              </p:ext>
            </p:extLst>
          </p:nvPr>
        </p:nvGraphicFramePr>
        <p:xfrm>
          <a:off x="608901" y="1365458"/>
          <a:ext cx="6348413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5398933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47D99-385F-FF78-D36B-78B368F54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584-2DE0-412C-8B6C-8998E4C5E7EB}" type="slidenum">
              <a:rPr lang="en-US" smtClean="0"/>
              <a:t>8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DA7BE-A869-3BE7-37C4-4340B395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883" y="1524488"/>
            <a:ext cx="6347714" cy="3880773"/>
          </a:xfrm>
        </p:spPr>
        <p:txBody>
          <a:bodyPr/>
          <a:lstStyle/>
          <a:p>
            <a:pPr marL="0" indent="0" algn="r" rtl="1">
              <a:buNone/>
            </a:pPr>
            <a:r>
              <a:rPr lang="ar-JO" b="1" dirty="0"/>
              <a:t>فيديو عن المنظفات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B6A39A-6880-67CF-0594-21FB2D592518}"/>
              </a:ext>
            </a:extLst>
          </p:cNvPr>
          <p:cNvSpPr txBox="1"/>
          <p:nvPr/>
        </p:nvSpPr>
        <p:spPr>
          <a:xfrm>
            <a:off x="980661" y="2416651"/>
            <a:ext cx="589390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https://www.google.com/</a:t>
            </a:r>
            <a:r>
              <a:rPr lang="en-US" dirty="0" err="1"/>
              <a:t>search?q</a:t>
            </a:r>
            <a:r>
              <a:rPr lang="en-US" dirty="0"/>
              <a:t>=</a:t>
            </a:r>
            <a:r>
              <a:rPr lang="en-US" dirty="0" err="1"/>
              <a:t>SHORT+VIDEO+ABOUT+CLEANING&amp;oq</a:t>
            </a:r>
            <a:r>
              <a:rPr lang="en-US" dirty="0"/>
              <a:t>=</a:t>
            </a:r>
            <a:r>
              <a:rPr lang="en-US" dirty="0" err="1"/>
              <a:t>SHORT+VIDEO+ABOUT+CLEANING&amp;aqs</a:t>
            </a:r>
            <a:r>
              <a:rPr lang="en-US" dirty="0"/>
              <a:t>=chrome..69i57j33i160j33i22i29i30l2.12014j0j15&amp;sourceid=</a:t>
            </a:r>
            <a:r>
              <a:rPr lang="en-US" dirty="0" err="1"/>
              <a:t>chrome&amp;ie</a:t>
            </a:r>
            <a:r>
              <a:rPr lang="en-US" dirty="0"/>
              <a:t>=UTF-8#fpstate=</a:t>
            </a:r>
            <a:r>
              <a:rPr lang="en-US" dirty="0" err="1"/>
              <a:t>ive&amp;vld</a:t>
            </a:r>
            <a:r>
              <a:rPr lang="en-US" dirty="0"/>
              <a:t>=cid:980e9840,vid:4inVPQipBtQ</a:t>
            </a:r>
          </a:p>
        </p:txBody>
      </p:sp>
    </p:spTree>
    <p:extLst>
      <p:ext uri="{BB962C8B-B14F-4D97-AF65-F5344CB8AC3E}">
        <p14:creationId xmlns:p14="http://schemas.microsoft.com/office/powerpoint/2010/main" val="15365791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</TotalTime>
  <Words>352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  الاسم: زينه طارق سواقد  الصف : الخامس "أ"  المدرسة : الوطنية الارثودكسية </vt:lpstr>
      <vt:lpstr>المنظفات</vt:lpstr>
      <vt:lpstr>PowerPoint Presentation</vt:lpstr>
      <vt:lpstr>PowerPoint Presentation</vt:lpstr>
      <vt:lpstr>PowerPoint Presentation</vt:lpstr>
      <vt:lpstr>المنظفات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المنظفات</dc:title>
  <dc:creator>DELL</dc:creator>
  <cp:lastModifiedBy>DELL</cp:lastModifiedBy>
  <cp:revision>16</cp:revision>
  <dcterms:created xsi:type="dcterms:W3CDTF">2023-04-01T08:34:57Z</dcterms:created>
  <dcterms:modified xsi:type="dcterms:W3CDTF">2023-04-01T11:34:29Z</dcterms:modified>
</cp:coreProperties>
</file>