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4E60F3F-8C78-4AC4-8232-610ECEB69E95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61E3D13-216B-4512-8142-17FBD5676B2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041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0F3F-8C78-4AC4-8232-610ECEB69E95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3D13-216B-4512-8142-17FBD5676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85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0F3F-8C78-4AC4-8232-610ECEB69E95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3D13-216B-4512-8142-17FBD5676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0F3F-8C78-4AC4-8232-610ECEB69E95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3D13-216B-4512-8142-17FBD5676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80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0F3F-8C78-4AC4-8232-610ECEB69E95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3D13-216B-4512-8142-17FBD5676B2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153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0F3F-8C78-4AC4-8232-610ECEB69E95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3D13-216B-4512-8142-17FBD5676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174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0F3F-8C78-4AC4-8232-610ECEB69E95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3D13-216B-4512-8142-17FBD5676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29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0F3F-8C78-4AC4-8232-610ECEB69E95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3D13-216B-4512-8142-17FBD5676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76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0F3F-8C78-4AC4-8232-610ECEB69E95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3D13-216B-4512-8142-17FBD5676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40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0F3F-8C78-4AC4-8232-610ECEB69E95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3D13-216B-4512-8142-17FBD5676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2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0F3F-8C78-4AC4-8232-610ECEB69E95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3D13-216B-4512-8142-17FBD5676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56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4E60F3F-8C78-4AC4-8232-610ECEB69E95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61E3D13-216B-4512-8142-17FBD5676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26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5A9CA-02C8-444B-B9F4-FF85FFFBB5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3BD7A7-7878-483D-ABC6-9F1F43E64E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Constructing and Solving Linear Equations</a:t>
            </a:r>
          </a:p>
          <a:p>
            <a:r>
              <a:rPr lang="en-US" dirty="0"/>
              <a:t>By Jason and Michael </a:t>
            </a:r>
          </a:p>
        </p:txBody>
      </p:sp>
    </p:spTree>
    <p:extLst>
      <p:ext uri="{BB962C8B-B14F-4D97-AF65-F5344CB8AC3E}">
        <p14:creationId xmlns:p14="http://schemas.microsoft.com/office/powerpoint/2010/main" val="4234422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867DC-3456-44D8-8DEC-37259E77B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equation?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04E68-AEAD-4119-B0B9-860262576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equation is a statement showing the equality of two expressions:</a:t>
            </a:r>
          </a:p>
          <a:p>
            <a:r>
              <a:rPr lang="en-US" dirty="0"/>
              <a:t>5𝑥 + 9 = 34</a:t>
            </a:r>
          </a:p>
          <a:p>
            <a:r>
              <a:rPr lang="en-US" dirty="0"/>
              <a:t>2𝑥 – 8 = 30</a:t>
            </a:r>
          </a:p>
          <a:p>
            <a:r>
              <a:rPr lang="en-US" dirty="0"/>
              <a:t>𝑦 x 6 = 18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B91334-7602-4ADF-AABD-FE09FF6756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0605" y="3137482"/>
            <a:ext cx="5712903" cy="29585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6959404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D1552-CFA1-4BA6-B77F-7C6232C7B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solve them?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5AB99-C804-49D2-89DA-D235B5B4A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To solve the equations, we use the </a:t>
            </a:r>
            <a:r>
              <a:rPr lang="en-US" sz="1800" b="1" dirty="0"/>
              <a:t>Balance method.</a:t>
            </a:r>
          </a:p>
          <a:p>
            <a:r>
              <a:rPr lang="en-US" sz="1800" dirty="0"/>
              <a:t>It means that what you do to one side of the equation, you have to do to the other for equality, here are some examples.</a:t>
            </a:r>
          </a:p>
          <a:p>
            <a:r>
              <a:rPr lang="en-US" sz="1800" dirty="0"/>
              <a:t>2 + 𝑥 = 5</a:t>
            </a:r>
          </a:p>
          <a:p>
            <a:r>
              <a:rPr lang="en-US" sz="1800" dirty="0"/>
              <a:t>To find the value of 𝑥, we get rid of any number or variable on it’s side of the equation.</a:t>
            </a:r>
          </a:p>
          <a:p>
            <a:r>
              <a:rPr lang="en-US" sz="1800" dirty="0"/>
              <a:t>In this example we need to get rid of the 2 in the equation</a:t>
            </a:r>
          </a:p>
          <a:p>
            <a:r>
              <a:rPr lang="en-US" sz="1800" dirty="0"/>
              <a:t>Simply, we just subtract the 2, but since we are using the balance method, we will </a:t>
            </a:r>
          </a:p>
          <a:p>
            <a:pPr marL="45720" indent="0">
              <a:buNone/>
            </a:pPr>
            <a:r>
              <a:rPr lang="en-US" sz="1800" dirty="0"/>
              <a:t>do so on both sides for equality</a:t>
            </a:r>
          </a:p>
          <a:p>
            <a:pPr marL="45720" indent="0">
              <a:buNone/>
            </a:pPr>
            <a:endParaRPr lang="en-US" sz="1800" dirty="0"/>
          </a:p>
          <a:p>
            <a:pPr marL="45720" indent="0">
              <a:buNone/>
            </a:pPr>
            <a:r>
              <a:rPr lang="en-US" sz="1800" dirty="0"/>
              <a:t>5 – 3 is 2, now we are left with 𝑥 = 3, and to make sure 2 + 3 is indeed 5.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3A3ABA-7666-418D-8D6C-85E38F932F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105" y="3991209"/>
            <a:ext cx="1920950" cy="3542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AE3135-0688-42B2-84AF-33662EC918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828" y="4841626"/>
            <a:ext cx="1200318" cy="6477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3810B27-4CBF-4B26-9EE1-CCE21FBD66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435" y="4841626"/>
            <a:ext cx="1200318" cy="6477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90FED3A-9E96-49D2-9838-CA386F8E3A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108" y="320659"/>
            <a:ext cx="2252668" cy="2095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030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C51C2-2210-4298-876D-D9AC6DDDE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06602-72BF-4F49-AAD4-F17727912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Something more difficult would be:</a:t>
            </a:r>
          </a:p>
          <a:p>
            <a:r>
              <a:rPr lang="en-US" dirty="0"/>
              <a:t>𝑥/3 = 6</a:t>
            </a:r>
          </a:p>
          <a:p>
            <a:r>
              <a:rPr lang="en-US" dirty="0"/>
              <a:t>The first step is to get rid of the number on the 𝑥 side of the equation.</a:t>
            </a:r>
          </a:p>
          <a:p>
            <a:r>
              <a:rPr lang="en-US" dirty="0"/>
              <a:t>To get rid of 𝑥 getting divided 3, we can use inverse operation to get the 𝑥 on its own, here its division, the opposite is multiplication.</a:t>
            </a:r>
          </a:p>
          <a:p>
            <a:r>
              <a:rPr lang="en-US" dirty="0"/>
              <a:t>We multiply the other side too to balance the equation.</a:t>
            </a:r>
          </a:p>
          <a:p>
            <a:r>
              <a:rPr lang="en-US" dirty="0"/>
              <a:t>We are now left with 𝑥 = 6 x 3</a:t>
            </a:r>
          </a:p>
          <a:p>
            <a:endParaRPr lang="en-US" dirty="0"/>
          </a:p>
          <a:p>
            <a:r>
              <a:rPr lang="en-US" dirty="0"/>
              <a:t>Which is 𝑥 = 18, and to check, 18/3 is truly 6</a:t>
            </a:r>
          </a:p>
          <a:p>
            <a:pPr marL="4572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A1AC35-7203-4F3F-AE40-60F4EF8586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548" y="3905898"/>
            <a:ext cx="1209844" cy="7240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550DC1A-116A-4D30-AE04-0F5531C3F6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475" y="4434501"/>
            <a:ext cx="1364615" cy="5905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2706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4CE80-1789-4D54-9E5D-D074B59E1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Difficult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37A67-C1F5-4E17-A452-6F604AA72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3𝑦 + 2 = 2𝑦 + 6</a:t>
            </a:r>
          </a:p>
          <a:p>
            <a:r>
              <a:rPr lang="en-US" dirty="0"/>
              <a:t>This one is tricky, to solve this, we get rid of the numbers on one side, since the 𝑦 is on both sides, it wont be possible to get rid of the numbers on both sides.</a:t>
            </a:r>
          </a:p>
          <a:p>
            <a:r>
              <a:rPr lang="en-US" dirty="0"/>
              <a:t>To get rid of the 2, we subtract on both sides. </a:t>
            </a:r>
          </a:p>
          <a:p>
            <a:r>
              <a:rPr lang="en-US" dirty="0"/>
              <a:t>3𝑦 = 2𝑦 + 4</a:t>
            </a:r>
          </a:p>
          <a:p>
            <a:r>
              <a:rPr lang="en-US" dirty="0"/>
              <a:t>Now since we have 𝑦 on both sides, we get rid of the one on the right, since getting rid of the one on the right leaves us with nothing but a 2𝑦 + 4, making no sense.</a:t>
            </a:r>
          </a:p>
          <a:p>
            <a:endParaRPr lang="en-US" dirty="0"/>
          </a:p>
          <a:p>
            <a:r>
              <a:rPr lang="en-US" dirty="0"/>
              <a:t>3𝑦 - 2𝑦 is 1𝑦 or just 𝑦, giving us the result: 𝑦 = 4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88BBB4-5A9E-43D6-9087-F5E61BAB7B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326" y="3312127"/>
            <a:ext cx="2010056" cy="5525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ACB3EBD-0FED-454F-A913-96205E6FB4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690" y="4783826"/>
            <a:ext cx="1524213" cy="56205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147E2C3-4AFB-4539-95DF-BF4892E1B1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900" y="681961"/>
            <a:ext cx="3733102" cy="15997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9508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6C0B0-B22D-4AD2-8315-DDAB9D9EC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Geometry and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C72BA-013D-42C8-952F-DBB3A1FC6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pPr marL="45720" indent="0">
              <a:buNone/>
            </a:pPr>
            <a:r>
              <a:rPr lang="en-US" dirty="0"/>
              <a:t>   𝑥 cm                         𝑥 cm</a:t>
            </a:r>
          </a:p>
          <a:p>
            <a:endParaRPr lang="en-US" dirty="0"/>
          </a:p>
          <a:p>
            <a:pPr marL="45720" indent="0">
              <a:buNone/>
            </a:pPr>
            <a:r>
              <a:rPr lang="en-US" dirty="0"/>
              <a:t>                     8 cm</a:t>
            </a:r>
          </a:p>
          <a:p>
            <a:pPr marL="45720" indent="0">
              <a:buNone/>
            </a:pPr>
            <a:r>
              <a:rPr lang="en-US" dirty="0"/>
              <a:t>The parameter of this triangle is 32cm, find the value of 𝑥.</a:t>
            </a:r>
          </a:p>
          <a:p>
            <a:pPr marL="45720" indent="0">
              <a:buNone/>
            </a:pPr>
            <a:r>
              <a:rPr lang="en-US" dirty="0"/>
              <a:t>The equation for this is 2𝑥 + 8 = 32</a:t>
            </a:r>
          </a:p>
          <a:p>
            <a:pPr marL="45720" indent="0">
              <a:buNone/>
            </a:pPr>
            <a:r>
              <a:rPr lang="en-US" dirty="0"/>
              <a:t>This is very easy, all we do is subtract 8 on both sides, 32 – 8 = 26</a:t>
            </a:r>
          </a:p>
          <a:p>
            <a:pPr marL="45720" indent="0">
              <a:buNone/>
            </a:pPr>
            <a:r>
              <a:rPr lang="en-US" dirty="0"/>
              <a:t>Now our expression is 2𝑥 = 26, since 2𝑥 is like 2 multiplied by 𝑥, we use inverse operation and divide by 2 on both sides. 26/2 is 13, giving us 𝑥 = 13, and to check, 13 + 13 + 8 is indeed 32.</a:t>
            </a:r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E0F8DD04-27B6-4BAA-9A30-383E87B9560F}"/>
              </a:ext>
            </a:extLst>
          </p:cNvPr>
          <p:cNvSpPr/>
          <p:nvPr/>
        </p:nvSpPr>
        <p:spPr>
          <a:xfrm>
            <a:off x="1879134" y="2357306"/>
            <a:ext cx="1560352" cy="140096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292517-F009-45BC-80F2-25781E229F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9173" y="656438"/>
            <a:ext cx="4104729" cy="140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241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17C6E-19C8-4688-93A7-5577572AF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the variable is in the denominator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74BC7-4BB6-451E-A3C7-E4A520F9A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12/𝑥 = 6</a:t>
            </a:r>
          </a:p>
          <a:p>
            <a:r>
              <a:rPr lang="en-US" dirty="0"/>
              <a:t>In this equation, we need to rewrite it in a different way, if 12 divided by 𝑥 is 6, it means that 6 multiplied by 𝑥 is 12, changing the equation to:</a:t>
            </a:r>
          </a:p>
          <a:p>
            <a:r>
              <a:rPr lang="en-US" dirty="0"/>
              <a:t>6𝑥 = 12</a:t>
            </a:r>
          </a:p>
          <a:p>
            <a:r>
              <a:rPr lang="en-US" dirty="0"/>
              <a:t>Using the balance method, we get rid of the six by dividing it on both sides, 12/6 is equal to 2, making it so the result is 𝑥=2</a:t>
            </a:r>
          </a:p>
          <a:p>
            <a:r>
              <a:rPr lang="en-US" dirty="0"/>
              <a:t>To check, 12/2 is indeed 6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1984E7-7ACE-41D2-B009-92FC4D90CE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047" y="4060272"/>
            <a:ext cx="6342857" cy="2797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39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9A008-6A2D-4492-92FF-CC41A5387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difficult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2AB55-9B55-46E8-8325-99A89B3F6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22/𝑥 + 4 = 2</a:t>
            </a:r>
          </a:p>
          <a:p>
            <a:r>
              <a:rPr lang="en-US" dirty="0"/>
              <a:t>First step is to rewrite the equation, making it:</a:t>
            </a:r>
          </a:p>
          <a:p>
            <a:r>
              <a:rPr lang="en-US" dirty="0"/>
              <a:t>2 x 𝑥 + 4 = 22 which can be simplified to 2𝑥 + 4 = 22</a:t>
            </a:r>
          </a:p>
          <a:p>
            <a:r>
              <a:rPr lang="en-US" dirty="0"/>
              <a:t>Now its easy, we get rid of the numbers on the variable’s side by subtracting 4 on both sides giving us 2𝑥 = 18</a:t>
            </a:r>
          </a:p>
          <a:p>
            <a:r>
              <a:rPr lang="en-US" dirty="0"/>
              <a:t>Do the same and divide by 2 on both sides to give us the result: 𝑥 = 9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4E0C91-CF96-4FF8-B731-02BEF669B0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7548" y="3976382"/>
            <a:ext cx="3429000" cy="26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149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5A69F-6BAE-4FE2-84DA-CEC692BAE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539FD-A65F-476C-BB0F-BDCFA3333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learned what an equation is and how to solve it</a:t>
            </a:r>
          </a:p>
          <a:p>
            <a:r>
              <a:rPr lang="en-US" dirty="0"/>
              <a:t>How to solve an equation when the variable is on both sides of the equations</a:t>
            </a:r>
          </a:p>
          <a:p>
            <a:r>
              <a:rPr lang="en-US" dirty="0"/>
              <a:t>How to solve geometry and expressions</a:t>
            </a:r>
          </a:p>
          <a:p>
            <a:r>
              <a:rPr lang="en-US" dirty="0"/>
              <a:t>How to solve expressions when the variable is in the denominator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C23485-8529-451D-AF16-952F05482D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242" y="3926048"/>
            <a:ext cx="5212360" cy="25292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808540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123</TotalTime>
  <Words>748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Corbel</vt:lpstr>
      <vt:lpstr>Basis</vt:lpstr>
      <vt:lpstr>Math</vt:lpstr>
      <vt:lpstr>What is an equation?</vt:lpstr>
      <vt:lpstr>How do we solve them?</vt:lpstr>
      <vt:lpstr>Another example</vt:lpstr>
      <vt:lpstr>Difficult example</vt:lpstr>
      <vt:lpstr>Geometry and expressions</vt:lpstr>
      <vt:lpstr>When the variable is in the denominator</vt:lpstr>
      <vt:lpstr>More difficult equations</vt:lpstr>
      <vt:lpstr>What we learned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</dc:title>
  <dc:creator>iGeeK</dc:creator>
  <cp:lastModifiedBy>iGeeK</cp:lastModifiedBy>
  <cp:revision>13</cp:revision>
  <dcterms:created xsi:type="dcterms:W3CDTF">2023-03-24T12:32:11Z</dcterms:created>
  <dcterms:modified xsi:type="dcterms:W3CDTF">2023-04-01T16:21:54Z</dcterms:modified>
</cp:coreProperties>
</file>