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149A8C-1AD7-4B9E-9E17-11F3558E6186}"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3565003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149A8C-1AD7-4B9E-9E17-11F3558E6186}"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3455523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149A8C-1AD7-4B9E-9E17-11F3558E6186}"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319488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149A8C-1AD7-4B9E-9E17-11F3558E6186}"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54321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149A8C-1AD7-4B9E-9E17-11F3558E6186}"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3017406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149A8C-1AD7-4B9E-9E17-11F3558E6186}" type="datetimeFigureOut">
              <a:rPr lang="en-US" smtClean="0"/>
              <a:t>4/1/2023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35771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149A8C-1AD7-4B9E-9E17-11F3558E6186}" type="datetimeFigureOut">
              <a:rPr lang="en-US" smtClean="0"/>
              <a:t>4/1/2023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384139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149A8C-1AD7-4B9E-9E17-11F3558E6186}" type="datetimeFigureOut">
              <a:rPr lang="en-US" smtClean="0"/>
              <a:t>4/1/2023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2516532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149A8C-1AD7-4B9E-9E17-11F3558E6186}" type="datetimeFigureOut">
              <a:rPr lang="en-US" smtClean="0"/>
              <a:t>4/1/2023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290234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49A8C-1AD7-4B9E-9E17-11F3558E6186}" type="datetimeFigureOut">
              <a:rPr lang="en-US" smtClean="0"/>
              <a:t>4/1/2023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92553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49A8C-1AD7-4B9E-9E17-11F3558E6186}" type="datetimeFigureOut">
              <a:rPr lang="en-US" smtClean="0"/>
              <a:t>4/1/2023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93542-3058-4650-8188-CBF9AE30FCCE}" type="slidenum">
              <a:rPr lang="en-US" smtClean="0"/>
              <a:t>‹#›</a:t>
            </a:fld>
            <a:endParaRPr lang="en-US"/>
          </a:p>
        </p:txBody>
      </p:sp>
    </p:spTree>
    <p:extLst>
      <p:ext uri="{BB962C8B-B14F-4D97-AF65-F5344CB8AC3E}">
        <p14:creationId xmlns:p14="http://schemas.microsoft.com/office/powerpoint/2010/main" val="2403528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49A8C-1AD7-4B9E-9E17-11F3558E6186}" type="datetimeFigureOut">
              <a:rPr lang="en-US" smtClean="0"/>
              <a:t>4/1/2023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93542-3058-4650-8188-CBF9AE30FCCE}" type="slidenum">
              <a:rPr lang="en-US" smtClean="0"/>
              <a:t>‹#›</a:t>
            </a:fld>
            <a:endParaRPr lang="en-US"/>
          </a:p>
        </p:txBody>
      </p:sp>
    </p:spTree>
    <p:extLst>
      <p:ext uri="{BB962C8B-B14F-4D97-AF65-F5344CB8AC3E}">
        <p14:creationId xmlns:p14="http://schemas.microsoft.com/office/powerpoint/2010/main" val="28670189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ndalus" panose="02020603050405020304" pitchFamily="18" charset="-78"/>
                <a:cs typeface="Andalus" panose="02020603050405020304" pitchFamily="18" charset="-78"/>
              </a:rPr>
              <a:t>The solar system</a:t>
            </a:r>
            <a:endParaRPr lang="en-US" dirty="0">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p:txBody>
          <a:bodyPr/>
          <a:lstStyle/>
          <a:p>
            <a:r>
              <a:rPr lang="en-US" dirty="0" smtClean="0">
                <a:latin typeface="Andalus" panose="02020603050405020304" pitchFamily="18" charset="-78"/>
                <a:cs typeface="Andalus" panose="02020603050405020304" pitchFamily="18" charset="-78"/>
              </a:rPr>
              <a:t>by : </a:t>
            </a:r>
            <a:r>
              <a:rPr lang="en-US" dirty="0" err="1" smtClean="0">
                <a:latin typeface="Andalus" panose="02020603050405020304" pitchFamily="18" charset="-78"/>
                <a:cs typeface="Andalus" panose="02020603050405020304" pitchFamily="18" charset="-78"/>
              </a:rPr>
              <a:t>zaina</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qursha</a:t>
            </a:r>
            <a:r>
              <a:rPr lang="en-US" dirty="0" smtClean="0">
                <a:latin typeface="Andalus" panose="02020603050405020304" pitchFamily="18" charset="-78"/>
                <a:cs typeface="Andalus" panose="02020603050405020304" pitchFamily="18" charset="-78"/>
              </a:rPr>
              <a:t> and </a:t>
            </a:r>
            <a:r>
              <a:rPr lang="en-US" dirty="0" err="1" smtClean="0">
                <a:latin typeface="Andalus" panose="02020603050405020304" pitchFamily="18" charset="-78"/>
                <a:cs typeface="Andalus" panose="02020603050405020304" pitchFamily="18" charset="-78"/>
              </a:rPr>
              <a:t>ameer</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aloudat</a:t>
            </a:r>
            <a:endParaRPr lang="en-US" dirty="0">
              <a:latin typeface="Andalus" panose="02020603050405020304" pitchFamily="18" charset="-78"/>
              <a:cs typeface="Andalus" panose="02020603050405020304" pitchFamily="18"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34377" y="4090859"/>
            <a:ext cx="6727065" cy="2333882"/>
          </a:xfrm>
          <a:prstGeom prst="rect">
            <a:avLst/>
          </a:prstGeom>
        </p:spPr>
      </p:pic>
    </p:spTree>
    <p:extLst>
      <p:ext uri="{BB962C8B-B14F-4D97-AF65-F5344CB8AC3E}">
        <p14:creationId xmlns:p14="http://schemas.microsoft.com/office/powerpoint/2010/main" val="295145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anose="02020603050405020304" pitchFamily="18" charset="-78"/>
                <a:cs typeface="Andalus" panose="02020603050405020304" pitchFamily="18" charset="-78"/>
              </a:rPr>
              <a:t>How was the our solar system formed?</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dirty="0" smtClean="0">
                <a:latin typeface="Andalus" panose="02020603050405020304" pitchFamily="18" charset="-78"/>
                <a:cs typeface="Andalus" panose="02020603050405020304" pitchFamily="18" charset="-78"/>
              </a:rPr>
              <a:t>Our solar system was formed by </a:t>
            </a:r>
            <a:r>
              <a:rPr lang="en-US" dirty="0">
                <a:latin typeface="Andalus" panose="02020603050405020304" pitchFamily="18" charset="-78"/>
                <a:cs typeface="Andalus" panose="02020603050405020304" pitchFamily="18" charset="-78"/>
              </a:rPr>
              <a:t>a dense cloud of interstellar gas and dust. The cloud collapsed, possibly due to the shockwave of a nearby exploding star, called a </a:t>
            </a:r>
            <a:r>
              <a:rPr lang="en-US" dirty="0" smtClean="0">
                <a:latin typeface="Andalus" panose="02020603050405020304" pitchFamily="18" charset="-78"/>
                <a:cs typeface="Andalus" panose="02020603050405020304" pitchFamily="18" charset="-78"/>
              </a:rPr>
              <a:t>supernova about 4.5 billion years ago.</a:t>
            </a:r>
            <a:endParaRPr lang="en-US" dirty="0">
              <a:latin typeface="Andalus" panose="02020603050405020304" pitchFamily="18" charset="-78"/>
              <a:cs typeface="Andalus" panose="02020603050405020304" pitchFamily="18"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0489" y="3302656"/>
            <a:ext cx="5416639" cy="3009244"/>
          </a:xfrm>
          <a:prstGeom prst="rect">
            <a:avLst/>
          </a:prstGeom>
        </p:spPr>
      </p:pic>
    </p:spTree>
    <p:extLst>
      <p:ext uri="{BB962C8B-B14F-4D97-AF65-F5344CB8AC3E}">
        <p14:creationId xmlns:p14="http://schemas.microsoft.com/office/powerpoint/2010/main" val="1019040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anose="02020603050405020304" pitchFamily="18" charset="-78"/>
                <a:cs typeface="Andalus" panose="02020603050405020304" pitchFamily="18" charset="-78"/>
              </a:rPr>
              <a:t>What is a super nova?</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dirty="0" smtClean="0">
                <a:latin typeface="Andalus" panose="02020603050405020304" pitchFamily="18" charset="-78"/>
                <a:cs typeface="Andalus" panose="02020603050405020304" pitchFamily="18" charset="-78"/>
              </a:rPr>
              <a:t>The super nova is the death of a star.</a:t>
            </a:r>
            <a:r>
              <a:rPr lang="en-US" dirty="0">
                <a:latin typeface="Andalus" panose="02020603050405020304" pitchFamily="18" charset="-78"/>
                <a:cs typeface="Andalus" panose="02020603050405020304" pitchFamily="18" charset="-78"/>
              </a:rPr>
              <a:t> When the pressure drops low enough in a massive star, gravity suddenly takes over and the star collapses in just seconds.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8214" y="2710712"/>
            <a:ext cx="6788240" cy="3601188"/>
          </a:xfrm>
          <a:prstGeom prst="rect">
            <a:avLst/>
          </a:prstGeom>
        </p:spPr>
      </p:pic>
    </p:spTree>
    <p:extLst>
      <p:ext uri="{BB962C8B-B14F-4D97-AF65-F5344CB8AC3E}">
        <p14:creationId xmlns:p14="http://schemas.microsoft.com/office/powerpoint/2010/main" val="115493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anose="02020603050405020304" pitchFamily="18" charset="-78"/>
                <a:cs typeface="Andalus" panose="02020603050405020304" pitchFamily="18" charset="-78"/>
              </a:rPr>
              <a:t>What is the sun?</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r>
              <a:rPr lang="en-US" dirty="0" smtClean="0">
                <a:latin typeface="Andalus" panose="02020603050405020304" pitchFamily="18" charset="-78"/>
                <a:cs typeface="Andalus" panose="02020603050405020304" pitchFamily="18" charset="-78"/>
              </a:rPr>
              <a:t>The sun is a giant star that we orbit in our solar system.</a:t>
            </a:r>
            <a:r>
              <a:rPr lang="en-US" dirty="0">
                <a:latin typeface="Andalus" panose="02020603050405020304" pitchFamily="18" charset="-78"/>
                <a:cs typeface="Andalus" panose="02020603050405020304" pitchFamily="18" charset="-78"/>
              </a:rPr>
              <a:t> It is a nearly perfect ball of hot plasma, heated to incandescence by nuclear fusion reactions in its core. The Sun radiates this energy mainly as light, ultraviolet, and infrared radiation, and is the most important source of energy for life on Earth.</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3066" y="3477296"/>
            <a:ext cx="5059250" cy="3206839"/>
          </a:xfrm>
          <a:prstGeom prst="rect">
            <a:avLst/>
          </a:prstGeom>
        </p:spPr>
      </p:pic>
    </p:spTree>
    <p:extLst>
      <p:ext uri="{BB962C8B-B14F-4D97-AF65-F5344CB8AC3E}">
        <p14:creationId xmlns:p14="http://schemas.microsoft.com/office/powerpoint/2010/main" val="1015516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anose="02020603050405020304" pitchFamily="18" charset="-78"/>
                <a:cs typeface="Andalus" panose="02020603050405020304" pitchFamily="18" charset="-78"/>
              </a:rPr>
              <a:t>The planets</a:t>
            </a:r>
            <a:endParaRPr lang="en-US"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ndalus" panose="02020603050405020304" pitchFamily="18" charset="-78"/>
                <a:cs typeface="Andalus" panose="02020603050405020304" pitchFamily="18" charset="-78"/>
              </a:rPr>
              <a:t>We have 7 plants in our solar system . Each planet has a unique features . The first planet is:</a:t>
            </a:r>
          </a:p>
          <a:p>
            <a:endParaRPr lang="en-US" dirty="0" smtClean="0"/>
          </a:p>
          <a:p>
            <a:r>
              <a:rPr lang="en-US" dirty="0" smtClean="0">
                <a:latin typeface="Andalus" panose="02020603050405020304" pitchFamily="18" charset="-78"/>
                <a:cs typeface="Andalus" panose="02020603050405020304" pitchFamily="18" charset="-78"/>
              </a:rPr>
              <a:t>Mercury : This planet is the closer to our sun.</a:t>
            </a:r>
          </a:p>
          <a:p>
            <a:r>
              <a:rPr lang="en-US" dirty="0" smtClean="0">
                <a:latin typeface="Andalus" panose="02020603050405020304" pitchFamily="18" charset="-78"/>
                <a:cs typeface="Andalus" panose="02020603050405020304" pitchFamily="18" charset="-78"/>
              </a:rPr>
              <a:t>Venus : Is the hottest planet in our orbit.</a:t>
            </a:r>
          </a:p>
          <a:p>
            <a:r>
              <a:rPr lang="en-US" dirty="0" smtClean="0">
                <a:latin typeface="Andalus" panose="02020603050405020304" pitchFamily="18" charset="-78"/>
                <a:cs typeface="Andalus" panose="02020603050405020304" pitchFamily="18" charset="-78"/>
              </a:rPr>
              <a:t>Earth : Is our home planet and the only planet with perfect life conditions for livings organisms to live on.</a:t>
            </a:r>
          </a:p>
          <a:p>
            <a:r>
              <a:rPr lang="en-US" dirty="0" smtClean="0">
                <a:latin typeface="Andalus" panose="02020603050405020304" pitchFamily="18" charset="-78"/>
                <a:cs typeface="Andalus" panose="02020603050405020304" pitchFamily="18" charset="-78"/>
              </a:rPr>
              <a:t>Mars : Is known as the red planet for its rusty color.</a:t>
            </a:r>
          </a:p>
          <a:p>
            <a:r>
              <a:rPr lang="en-US" dirty="0" smtClean="0">
                <a:latin typeface="Andalus" panose="02020603050405020304" pitchFamily="18" charset="-78"/>
                <a:cs typeface="Andalus" panose="02020603050405020304" pitchFamily="18" charset="-78"/>
              </a:rPr>
              <a:t>Jupiter : Is the gas giant of our solar system.</a:t>
            </a:r>
          </a:p>
          <a:p>
            <a:r>
              <a:rPr lang="en-US" dirty="0" smtClean="0">
                <a:latin typeface="Andalus" panose="02020603050405020304" pitchFamily="18" charset="-78"/>
                <a:cs typeface="Andalus" panose="02020603050405020304" pitchFamily="18" charset="-78"/>
              </a:rPr>
              <a:t>Saturn : Is known for its beauty because of its rings.</a:t>
            </a:r>
          </a:p>
          <a:p>
            <a:r>
              <a:rPr lang="en-US" dirty="0" smtClean="0">
                <a:latin typeface="Andalus" panose="02020603050405020304" pitchFamily="18" charset="-78"/>
                <a:cs typeface="Andalus" panose="02020603050405020304" pitchFamily="18" charset="-78"/>
              </a:rPr>
              <a:t>Uranus : Is a blue planet before Neptune.</a:t>
            </a:r>
          </a:p>
          <a:p>
            <a:r>
              <a:rPr lang="en-US" dirty="0" smtClean="0">
                <a:latin typeface="Andalus" panose="02020603050405020304" pitchFamily="18" charset="-78"/>
                <a:cs typeface="Andalus" panose="02020603050405020304" pitchFamily="18" charset="-78"/>
              </a:rPr>
              <a:t>Neptune : Is the coldest planet in our solar system.</a:t>
            </a:r>
          </a:p>
          <a:p>
            <a:pPr marL="0" indent="0">
              <a:buNone/>
            </a:pPr>
            <a:endParaRPr lang="en-US" dirty="0" smtClean="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482" y="4146997"/>
            <a:ext cx="3610986" cy="2127416"/>
          </a:xfrm>
          <a:prstGeom prst="rect">
            <a:avLst/>
          </a:prstGeom>
        </p:spPr>
      </p:pic>
    </p:spTree>
    <p:extLst>
      <p:ext uri="{BB962C8B-B14F-4D97-AF65-F5344CB8AC3E}">
        <p14:creationId xmlns:p14="http://schemas.microsoft.com/office/powerpoint/2010/main" val="420840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6000" dirty="0" smtClean="0">
                <a:latin typeface="Andalus" panose="02020603050405020304" pitchFamily="18" charset="-78"/>
                <a:cs typeface="Andalus" panose="02020603050405020304" pitchFamily="18" charset="-78"/>
              </a:rPr>
              <a:t>Thank you for listening</a:t>
            </a:r>
            <a:endParaRPr lang="en-US" sz="6000" dirty="0">
              <a:latin typeface="Andalus" panose="02020603050405020304" pitchFamily="18" charset="-78"/>
              <a:cs typeface="Andalus" panose="02020603050405020304" pitchFamily="18"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9520" y="2743200"/>
            <a:ext cx="6052959" cy="3767070"/>
          </a:xfrm>
          <a:prstGeom prst="rect">
            <a:avLst/>
          </a:prstGeom>
        </p:spPr>
      </p:pic>
    </p:spTree>
    <p:extLst>
      <p:ext uri="{BB962C8B-B14F-4D97-AF65-F5344CB8AC3E}">
        <p14:creationId xmlns:p14="http://schemas.microsoft.com/office/powerpoint/2010/main" val="34443241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289</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Andalus</vt:lpstr>
      <vt:lpstr>Arial</vt:lpstr>
      <vt:lpstr>Calibri</vt:lpstr>
      <vt:lpstr>Calibri Light</vt:lpstr>
      <vt:lpstr>Office Theme</vt:lpstr>
      <vt:lpstr>The solar system</vt:lpstr>
      <vt:lpstr>How was the our solar system formed?</vt:lpstr>
      <vt:lpstr>What is a super nova?</vt:lpstr>
      <vt:lpstr>What is the sun?</vt:lpstr>
      <vt:lpstr>The planets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solar system</dc:title>
  <dc:creator>SMART</dc:creator>
  <cp:lastModifiedBy>SMART</cp:lastModifiedBy>
  <cp:revision>5</cp:revision>
  <dcterms:created xsi:type="dcterms:W3CDTF">2023-04-01T15:23:38Z</dcterms:created>
  <dcterms:modified xsi:type="dcterms:W3CDTF">2023-04-01T15:59:02Z</dcterms:modified>
</cp:coreProperties>
</file>