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17"/>
  </p:notesMasterIdLst>
  <p:handoutMasterIdLst>
    <p:handoutMasterId r:id="rId18"/>
  </p:handoutMasterIdLst>
  <p:sldIdLst>
    <p:sldId id="256" r:id="rId5"/>
    <p:sldId id="343" r:id="rId6"/>
    <p:sldId id="257" r:id="rId7"/>
    <p:sldId id="330" r:id="rId8"/>
    <p:sldId id="305" r:id="rId9"/>
    <p:sldId id="344" r:id="rId10"/>
    <p:sldId id="345" r:id="rId11"/>
    <p:sldId id="346" r:id="rId12"/>
    <p:sldId id="274" r:id="rId13"/>
    <p:sldId id="332" r:id="rId14"/>
    <p:sldId id="336" r:id="rId15"/>
    <p:sldId id="335" r:id="rId16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25" autoAdjust="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CD410-5E2E-4080-A893-907D31D22CB3}" type="doc">
      <dgm:prSet loTypeId="urn:microsoft.com/office/officeart/2017/3/layout/HorizontalLabelsTimeline" loCatId="other" qsTypeId="urn:microsoft.com/office/officeart/2005/8/quickstyle/simple1" qsCatId="simple" csTypeId="urn:microsoft.com/office/officeart/2005/8/colors/accent2_5" csCatId="accent2" phldr="1"/>
      <dgm:spPr/>
      <dgm:t>
        <a:bodyPr rtlCol="0"/>
        <a:lstStyle/>
        <a:p>
          <a:pPr rtl="0"/>
          <a:endParaRPr lang="en-US"/>
        </a:p>
      </dgm:t>
    </dgm:pt>
    <dgm:pt modelId="{D423FB80-F2BD-4DDE-80B1-76F84FE09A02}">
      <dgm:prSet phldrT="[Text]" phldr="0" custT="1"/>
      <dgm:spPr/>
      <dgm:t>
        <a:bodyPr rtlCol="0"/>
        <a:lstStyle/>
        <a:p>
          <a:pPr>
            <a:defRPr b="1"/>
          </a:pPr>
          <a:r>
            <a:rPr lang="en-US" sz="1800" b="0" noProof="0" dirty="0"/>
            <a:t>Van</a:t>
          </a:r>
          <a:r>
            <a:rPr lang="en-US" sz="1800" b="0" baseline="0" noProof="0" dirty="0"/>
            <a:t> Gogh</a:t>
          </a:r>
          <a:endParaRPr lang="en-GB" sz="1800" b="0" noProof="0" dirty="0"/>
        </a:p>
      </dgm:t>
    </dgm:pt>
    <dgm:pt modelId="{9B1CA3FF-D252-4AF5-8F50-CFC93ACA9175}" type="parTrans" cxnId="{5BF3B7B1-A779-4E2D-8625-77DE0CA38FEE}">
      <dgm:prSet/>
      <dgm:spPr/>
      <dgm:t>
        <a:bodyPr rtlCol="0"/>
        <a:lstStyle/>
        <a:p>
          <a:pPr rtl="0"/>
          <a:endParaRPr lang="en-GB" noProof="0" dirty="0"/>
        </a:p>
      </dgm:t>
    </dgm:pt>
    <dgm:pt modelId="{EBE862E1-9761-4AA7-AA00-BD79FA3B27DD}" type="sibTrans" cxnId="{5BF3B7B1-A779-4E2D-8625-77DE0CA38FEE}">
      <dgm:prSet/>
      <dgm:spPr/>
      <dgm:t>
        <a:bodyPr rtlCol="0"/>
        <a:lstStyle/>
        <a:p>
          <a:pPr rtl="0"/>
          <a:endParaRPr lang="en-GB" noProof="0" dirty="0"/>
        </a:p>
      </dgm:t>
    </dgm:pt>
    <dgm:pt modelId="{245E128E-7700-4C91-9411-CDD1DCA94D67}">
      <dgm:prSet phldrT="[Text]" custT="1"/>
      <dgm:spPr/>
      <dgm:t>
        <a:bodyPr rtlCol="0"/>
        <a:lstStyle/>
        <a:p>
          <a:endParaRPr lang="en-GB" sz="1200" noProof="0" dirty="0"/>
        </a:p>
      </dgm:t>
    </dgm:pt>
    <dgm:pt modelId="{B4D95EBA-0423-4AFA-B379-E030341B1F23}" type="parTrans" cxnId="{68D35F9D-DABF-4E5A-94D4-F988D8E84907}">
      <dgm:prSet/>
      <dgm:spPr/>
      <dgm:t>
        <a:bodyPr rtlCol="0"/>
        <a:lstStyle/>
        <a:p>
          <a:pPr rtl="0"/>
          <a:endParaRPr lang="en-GB" noProof="0" dirty="0"/>
        </a:p>
      </dgm:t>
    </dgm:pt>
    <dgm:pt modelId="{4963BA97-D4C5-477B-9B0D-68DB38F61579}" type="sibTrans" cxnId="{68D35F9D-DABF-4E5A-94D4-F988D8E84907}">
      <dgm:prSet/>
      <dgm:spPr/>
      <dgm:t>
        <a:bodyPr rtlCol="0"/>
        <a:lstStyle/>
        <a:p>
          <a:pPr rtl="0"/>
          <a:endParaRPr lang="en-GB" noProof="0" dirty="0"/>
        </a:p>
      </dgm:t>
    </dgm:pt>
    <dgm:pt modelId="{2DC4903D-31E8-4ED6-875F-63877788B702}">
      <dgm:prSet phldrT="[Text]" phldr="0" custT="1"/>
      <dgm:spPr/>
      <dgm:t>
        <a:bodyPr rtlCol="0"/>
        <a:lstStyle/>
        <a:p>
          <a:pPr>
            <a:defRPr b="1"/>
          </a:pPr>
          <a:r>
            <a:rPr lang="en-US" sz="1800" b="0" noProof="0" dirty="0"/>
            <a:t>Pablo</a:t>
          </a:r>
          <a:r>
            <a:rPr lang="en-US" sz="1800" b="0" baseline="0" noProof="0" dirty="0"/>
            <a:t> Picasso</a:t>
          </a:r>
          <a:endParaRPr lang="en-GB" sz="1800" b="0" noProof="0" dirty="0"/>
        </a:p>
      </dgm:t>
    </dgm:pt>
    <dgm:pt modelId="{A18F8C20-9A13-44DB-9E45-C2DE49ACE5D9}" type="parTrans" cxnId="{A319CB69-6926-431D-A805-EACBFA83FA66}">
      <dgm:prSet/>
      <dgm:spPr/>
      <dgm:t>
        <a:bodyPr rtlCol="0"/>
        <a:lstStyle/>
        <a:p>
          <a:pPr rtl="0"/>
          <a:endParaRPr lang="en-GB" noProof="0" dirty="0"/>
        </a:p>
      </dgm:t>
    </dgm:pt>
    <dgm:pt modelId="{EBFDEA83-93E5-4D72-A672-078838B258F5}" type="sibTrans" cxnId="{A319CB69-6926-431D-A805-EACBFA83FA66}">
      <dgm:prSet/>
      <dgm:spPr/>
      <dgm:t>
        <a:bodyPr rtlCol="0"/>
        <a:lstStyle/>
        <a:p>
          <a:pPr rtl="0"/>
          <a:endParaRPr lang="en-GB" noProof="0" dirty="0"/>
        </a:p>
      </dgm:t>
    </dgm:pt>
    <dgm:pt modelId="{A9FB790A-3E33-4887-962E-7206A01AD84F}">
      <dgm:prSet phldrT="[Text]" custT="1"/>
      <dgm:spPr/>
      <dgm:t>
        <a:bodyPr rtlCol="0"/>
        <a:lstStyle/>
        <a:p>
          <a:endParaRPr lang="en-GB" sz="1200" noProof="0" dirty="0"/>
        </a:p>
      </dgm:t>
    </dgm:pt>
    <dgm:pt modelId="{2E34BE83-4A83-4B5F-8976-D4AC57FE5007}" type="parTrans" cxnId="{607143D0-C26B-448B-8E8C-A8A46198F0C6}">
      <dgm:prSet/>
      <dgm:spPr/>
      <dgm:t>
        <a:bodyPr rtlCol="0"/>
        <a:lstStyle/>
        <a:p>
          <a:pPr rtl="0"/>
          <a:endParaRPr lang="en-GB" noProof="0" dirty="0"/>
        </a:p>
      </dgm:t>
    </dgm:pt>
    <dgm:pt modelId="{A18338C2-0675-4B1C-898F-3D939F41C34C}" type="sibTrans" cxnId="{607143D0-C26B-448B-8E8C-A8A46198F0C6}">
      <dgm:prSet/>
      <dgm:spPr/>
      <dgm:t>
        <a:bodyPr rtlCol="0"/>
        <a:lstStyle/>
        <a:p>
          <a:pPr rtl="0"/>
          <a:endParaRPr lang="en-GB" noProof="0" dirty="0"/>
        </a:p>
      </dgm:t>
    </dgm:pt>
    <dgm:pt modelId="{8A93A940-284B-49B0-9D89-5FA2B3B3C7E5}">
      <dgm:prSet phldrT="[Text]" phldr="0" custT="1"/>
      <dgm:spPr/>
      <dgm:t>
        <a:bodyPr rtlCol="0"/>
        <a:lstStyle/>
        <a:p>
          <a:pPr>
            <a:defRPr b="1"/>
          </a:pPr>
          <a:r>
            <a:rPr lang="en-US" sz="1800" b="0" noProof="0" dirty="0"/>
            <a:t>Goya</a:t>
          </a:r>
          <a:endParaRPr lang="en-GB" sz="1800" b="0" noProof="0" dirty="0"/>
        </a:p>
      </dgm:t>
    </dgm:pt>
    <dgm:pt modelId="{CD96219D-3688-4138-ACC9-901ED9FEACCC}" type="parTrans" cxnId="{982D7B44-1518-4DD0-82D4-8A3901DD95E9}">
      <dgm:prSet/>
      <dgm:spPr/>
      <dgm:t>
        <a:bodyPr rtlCol="0"/>
        <a:lstStyle/>
        <a:p>
          <a:pPr rtl="0"/>
          <a:endParaRPr lang="en-GB" noProof="0" dirty="0"/>
        </a:p>
      </dgm:t>
    </dgm:pt>
    <dgm:pt modelId="{E0447E4A-3C15-4884-AEBE-804149EBD331}" type="sibTrans" cxnId="{982D7B44-1518-4DD0-82D4-8A3901DD95E9}">
      <dgm:prSet/>
      <dgm:spPr/>
      <dgm:t>
        <a:bodyPr rtlCol="0"/>
        <a:lstStyle/>
        <a:p>
          <a:pPr rtl="0"/>
          <a:endParaRPr lang="en-GB" noProof="0" dirty="0"/>
        </a:p>
      </dgm:t>
    </dgm:pt>
    <dgm:pt modelId="{6BA5F3BE-D53A-42E0-A7FE-674B99BD07E6}">
      <dgm:prSet phldrT="[Text]" custT="1"/>
      <dgm:spPr/>
      <dgm:t>
        <a:bodyPr rtlCol="0"/>
        <a:lstStyle/>
        <a:p>
          <a:endParaRPr lang="en-GB" sz="1200" noProof="0" dirty="0"/>
        </a:p>
      </dgm:t>
    </dgm:pt>
    <dgm:pt modelId="{9484BBA1-86EE-4AA2-B94A-A26EED0EFB1E}" type="parTrans" cxnId="{6AEB3B94-8522-4F42-A6BC-BC55C5AED92F}">
      <dgm:prSet/>
      <dgm:spPr/>
      <dgm:t>
        <a:bodyPr rtlCol="0"/>
        <a:lstStyle/>
        <a:p>
          <a:pPr rtl="0"/>
          <a:endParaRPr lang="en-GB" noProof="0" dirty="0"/>
        </a:p>
      </dgm:t>
    </dgm:pt>
    <dgm:pt modelId="{48C67DB7-8AA6-454C-83AE-A16B3B9F45FF}" type="sibTrans" cxnId="{6AEB3B94-8522-4F42-A6BC-BC55C5AED92F}">
      <dgm:prSet/>
      <dgm:spPr/>
      <dgm:t>
        <a:bodyPr rtlCol="0"/>
        <a:lstStyle/>
        <a:p>
          <a:pPr rtl="0"/>
          <a:endParaRPr lang="en-GB" noProof="0" dirty="0"/>
        </a:p>
      </dgm:t>
    </dgm:pt>
    <dgm:pt modelId="{B7EAF83C-E1E2-4060-A15C-5B683F5ABDB6}">
      <dgm:prSet phldrT="[Text]" custT="1"/>
      <dgm:spPr/>
      <dgm:t>
        <a:bodyPr rtlCol="0"/>
        <a:lstStyle/>
        <a:p>
          <a:pPr>
            <a:defRPr b="1"/>
          </a:pPr>
          <a:r>
            <a:rPr lang="en-US" sz="1800" b="0" noProof="0" dirty="0"/>
            <a:t>Leonardo Da Vinci</a:t>
          </a:r>
          <a:endParaRPr lang="en-GB" sz="1800" b="0" noProof="0" dirty="0"/>
        </a:p>
      </dgm:t>
    </dgm:pt>
    <dgm:pt modelId="{0F3BE3E5-5F26-4F55-8287-A3DAF6BD4A08}" type="parTrans" cxnId="{063B7E65-C8C7-4BC7-B7D8-3E116985E120}">
      <dgm:prSet/>
      <dgm:spPr/>
      <dgm:t>
        <a:bodyPr rtlCol="0"/>
        <a:lstStyle/>
        <a:p>
          <a:pPr rtl="0"/>
          <a:endParaRPr lang="en-GB" noProof="0" dirty="0"/>
        </a:p>
      </dgm:t>
    </dgm:pt>
    <dgm:pt modelId="{416A6271-B608-4CBB-91A0-4462E64B7A8D}" type="sibTrans" cxnId="{063B7E65-C8C7-4BC7-B7D8-3E116985E120}">
      <dgm:prSet/>
      <dgm:spPr/>
      <dgm:t>
        <a:bodyPr rtlCol="0"/>
        <a:lstStyle/>
        <a:p>
          <a:pPr rtl="0"/>
          <a:endParaRPr lang="en-GB" noProof="0" dirty="0"/>
        </a:p>
      </dgm:t>
    </dgm:pt>
    <dgm:pt modelId="{0F28F38F-17E7-44A8-973E-FC94684377B5}">
      <dgm:prSet phldrT="[Text]" custT="1"/>
      <dgm:spPr/>
      <dgm:t>
        <a:bodyPr rtlCol="0"/>
        <a:lstStyle/>
        <a:p>
          <a:endParaRPr lang="en-GB" sz="1200" noProof="0" dirty="0"/>
        </a:p>
      </dgm:t>
    </dgm:pt>
    <dgm:pt modelId="{72535623-2685-4634-9155-926D36DD275F}" type="parTrans" cxnId="{9E1E0922-367E-4D59-B87A-D6127405DD9B}">
      <dgm:prSet/>
      <dgm:spPr/>
      <dgm:t>
        <a:bodyPr rtlCol="0"/>
        <a:lstStyle/>
        <a:p>
          <a:pPr rtl="0"/>
          <a:endParaRPr lang="en-GB" noProof="0" dirty="0"/>
        </a:p>
      </dgm:t>
    </dgm:pt>
    <dgm:pt modelId="{8BE4C846-C26B-4FA4-83A2-4C9007AFA3E9}" type="sibTrans" cxnId="{9E1E0922-367E-4D59-B87A-D6127405DD9B}">
      <dgm:prSet/>
      <dgm:spPr/>
      <dgm:t>
        <a:bodyPr rtlCol="0"/>
        <a:lstStyle/>
        <a:p>
          <a:pPr rtl="0"/>
          <a:endParaRPr lang="en-GB" noProof="0" dirty="0"/>
        </a:p>
      </dgm:t>
    </dgm:pt>
    <dgm:pt modelId="{C1954F3B-AE79-4620-B9D2-9F716143E3C8}">
      <dgm:prSet custT="1"/>
      <dgm:spPr/>
      <dgm:t>
        <a:bodyPr/>
        <a:lstStyle/>
        <a:p>
          <a:endParaRPr lang="en-GB" sz="1200" noProof="0" dirty="0"/>
        </a:p>
      </dgm:t>
    </dgm:pt>
    <dgm:pt modelId="{DC9BBB5D-9088-4F57-869F-5E3817EDCFBA}" type="parTrans" cxnId="{01ADE5E2-4D97-4A49-8C71-53E50D64C5AB}">
      <dgm:prSet/>
      <dgm:spPr/>
      <dgm:t>
        <a:bodyPr/>
        <a:lstStyle/>
        <a:p>
          <a:endParaRPr lang="en-GB"/>
        </a:p>
      </dgm:t>
    </dgm:pt>
    <dgm:pt modelId="{C9AD7EFA-7D28-461D-838F-764B7A4B5A9E}" type="sibTrans" cxnId="{01ADE5E2-4D97-4A49-8C71-53E50D64C5AB}">
      <dgm:prSet/>
      <dgm:spPr/>
      <dgm:t>
        <a:bodyPr/>
        <a:lstStyle/>
        <a:p>
          <a:endParaRPr lang="en-GB"/>
        </a:p>
      </dgm:t>
    </dgm:pt>
    <dgm:pt modelId="{50DCA5E3-7313-4270-B475-06D5166F9685}">
      <dgm:prSet custT="1"/>
      <dgm:spPr/>
      <dgm:t>
        <a:bodyPr/>
        <a:lstStyle/>
        <a:p>
          <a:r>
            <a:rPr lang="en-GB" sz="1200" noProof="0" dirty="0"/>
            <a:t>Van Gogh's art became astoundingly popular after his death, especially in the late 20th century</a:t>
          </a:r>
        </a:p>
      </dgm:t>
    </dgm:pt>
    <dgm:pt modelId="{A613CD32-1808-4324-93DA-76568A5D8779}" type="parTrans" cxnId="{E0925EE5-FC5D-4976-8615-16EBEEB471F6}">
      <dgm:prSet/>
      <dgm:spPr/>
      <dgm:t>
        <a:bodyPr/>
        <a:lstStyle/>
        <a:p>
          <a:endParaRPr lang="en-GB"/>
        </a:p>
      </dgm:t>
    </dgm:pt>
    <dgm:pt modelId="{E311552C-4F98-42F8-90BE-7F2C1B36A7A0}" type="sibTrans" cxnId="{E0925EE5-FC5D-4976-8615-16EBEEB471F6}">
      <dgm:prSet/>
      <dgm:spPr/>
      <dgm:t>
        <a:bodyPr/>
        <a:lstStyle/>
        <a:p>
          <a:endParaRPr lang="en-GB"/>
        </a:p>
      </dgm:t>
    </dgm:pt>
    <dgm:pt modelId="{831869D4-B4C8-4BE4-B461-50557CFE0AE1}">
      <dgm:prSet custT="1"/>
      <dgm:spPr/>
      <dgm:t>
        <a:bodyPr/>
        <a:lstStyle/>
        <a:p>
          <a:r>
            <a:rPr lang="en-GB" sz="1200" noProof="0" dirty="0"/>
            <a:t>The painter Pablo Picasso started to make a name for himself when he settled permanently in Paris in 1904</a:t>
          </a:r>
        </a:p>
      </dgm:t>
    </dgm:pt>
    <dgm:pt modelId="{BB857D06-3401-4DCC-B6B8-616B58737DC3}" type="parTrans" cxnId="{C84C5B20-680F-4E5F-BED9-8F66A741B19A}">
      <dgm:prSet/>
      <dgm:spPr/>
      <dgm:t>
        <a:bodyPr/>
        <a:lstStyle/>
        <a:p>
          <a:endParaRPr lang="en-GB"/>
        </a:p>
      </dgm:t>
    </dgm:pt>
    <dgm:pt modelId="{1F343378-3CA1-4AD8-A1D3-49B1E74BBBD8}" type="sibTrans" cxnId="{C84C5B20-680F-4E5F-BED9-8F66A741B19A}">
      <dgm:prSet/>
      <dgm:spPr/>
      <dgm:t>
        <a:bodyPr/>
        <a:lstStyle/>
        <a:p>
          <a:endParaRPr lang="en-GB"/>
        </a:p>
      </dgm:t>
    </dgm:pt>
    <dgm:pt modelId="{85AF4545-E354-477C-A94F-140047AB0F5B}">
      <dgm:prSet custT="1"/>
      <dgm:spPr/>
      <dgm:t>
        <a:bodyPr/>
        <a:lstStyle/>
        <a:p>
          <a:r>
            <a:rPr lang="en-GB" sz="1200" noProof="0" dirty="0"/>
            <a:t>Goya began his career as court painter in 1786, under Charles III. Later, he established himself as a favorite of Charles IV, becoming First Court Painter to the king in 1799</a:t>
          </a:r>
        </a:p>
      </dgm:t>
    </dgm:pt>
    <dgm:pt modelId="{46C62F26-9C2B-4354-A6B0-B75C97DD6BFF}" type="parTrans" cxnId="{03B1CF20-296C-46F3-9731-5B9322DC0C7E}">
      <dgm:prSet/>
      <dgm:spPr/>
      <dgm:t>
        <a:bodyPr/>
        <a:lstStyle/>
        <a:p>
          <a:endParaRPr lang="en-GB"/>
        </a:p>
      </dgm:t>
    </dgm:pt>
    <dgm:pt modelId="{93CD424F-A3C6-401E-8A4E-F15EC8F2BD52}" type="sibTrans" cxnId="{03B1CF20-296C-46F3-9731-5B9322DC0C7E}">
      <dgm:prSet/>
      <dgm:spPr/>
      <dgm:t>
        <a:bodyPr/>
        <a:lstStyle/>
        <a:p>
          <a:endParaRPr lang="en-GB"/>
        </a:p>
      </dgm:t>
    </dgm:pt>
    <dgm:pt modelId="{8337F215-0210-44C8-9AEE-D31BB4EAACB7}">
      <dgm:prSet custT="1"/>
      <dgm:spPr/>
      <dgm:t>
        <a:bodyPr/>
        <a:lstStyle/>
        <a:p>
          <a:r>
            <a:rPr lang="en-GB" sz="1200" noProof="0" dirty="0"/>
            <a:t>Leonardo da Vinci was an artist and engineer who is best known for his paintings, notably the Mona Lisa (1503–19) and the Last Supper (1495–98).</a:t>
          </a:r>
        </a:p>
      </dgm:t>
    </dgm:pt>
    <dgm:pt modelId="{B4A96C83-0966-4CCF-9A17-582267E92140}" type="parTrans" cxnId="{A18A0D59-023F-4012-9A1C-787DF915C2F8}">
      <dgm:prSet/>
      <dgm:spPr/>
      <dgm:t>
        <a:bodyPr/>
        <a:lstStyle/>
        <a:p>
          <a:endParaRPr lang="en-GB"/>
        </a:p>
      </dgm:t>
    </dgm:pt>
    <dgm:pt modelId="{AFD30B8B-BCBF-4329-AC45-1428141A9266}" type="sibTrans" cxnId="{A18A0D59-023F-4012-9A1C-787DF915C2F8}">
      <dgm:prSet/>
      <dgm:spPr/>
      <dgm:t>
        <a:bodyPr/>
        <a:lstStyle/>
        <a:p>
          <a:endParaRPr lang="en-GB"/>
        </a:p>
      </dgm:t>
    </dgm:pt>
    <dgm:pt modelId="{687CC7BD-79EF-4A0F-BDD3-809BFA49E6BE}" type="pres">
      <dgm:prSet presAssocID="{FF3CD410-5E2E-4080-A893-907D31D22CB3}" presName="root" presStyleCnt="0">
        <dgm:presLayoutVars>
          <dgm:chMax/>
          <dgm:chPref/>
          <dgm:animLvl val="lvl"/>
        </dgm:presLayoutVars>
      </dgm:prSet>
      <dgm:spPr/>
    </dgm:pt>
    <dgm:pt modelId="{6168B371-2815-4661-9209-F8A29814ADCC}" type="pres">
      <dgm:prSet presAssocID="{FF3CD410-5E2E-4080-A893-907D31D22CB3}" presName="divider" presStyleLbl="fgAcc1" presStyleIdx="0" presStyleCnt="1"/>
      <dgm:spPr/>
    </dgm:pt>
    <dgm:pt modelId="{4C5F54B5-504F-4069-AF1D-9A370FBD268C}" type="pres">
      <dgm:prSet presAssocID="{FF3CD410-5E2E-4080-A893-907D31D22CB3}" presName="nodes" presStyleCnt="0">
        <dgm:presLayoutVars>
          <dgm:chMax/>
          <dgm:chPref/>
          <dgm:animLvl val="lvl"/>
        </dgm:presLayoutVars>
      </dgm:prSet>
      <dgm:spPr/>
    </dgm:pt>
    <dgm:pt modelId="{34539F78-7536-446A-B749-4315D26F2C4E}" type="pres">
      <dgm:prSet presAssocID="{D423FB80-F2BD-4DDE-80B1-76F84FE09A02}" presName="composite" presStyleCnt="0"/>
      <dgm:spPr/>
    </dgm:pt>
    <dgm:pt modelId="{64E37A6A-8F95-4F28-92FC-1FE8089D7DAF}" type="pres">
      <dgm:prSet presAssocID="{D423FB80-F2BD-4DDE-80B1-76F84FE09A02}" presName="L1TextContainer" presStyleLbl="alignNode1" presStyleIdx="0" presStyleCnt="4">
        <dgm:presLayoutVars>
          <dgm:chMax val="1"/>
          <dgm:chPref val="1"/>
          <dgm:bulletEnabled val="1"/>
        </dgm:presLayoutVars>
      </dgm:prSet>
      <dgm:spPr/>
    </dgm:pt>
    <dgm:pt modelId="{301B11E7-9AB9-40DA-A950-87C47281308D}" type="pres">
      <dgm:prSet presAssocID="{D423FB80-F2BD-4DDE-80B1-76F84FE09A02}" presName="L2TextContainerWrapper" presStyleCnt="0">
        <dgm:presLayoutVars>
          <dgm:bulletEnabled val="1"/>
        </dgm:presLayoutVars>
      </dgm:prSet>
      <dgm:spPr/>
    </dgm:pt>
    <dgm:pt modelId="{255B3FC7-BD87-4810-87ED-7952D0F23157}" type="pres">
      <dgm:prSet presAssocID="{D423FB80-F2BD-4DDE-80B1-76F84FE09A02}" presName="L2TextContainer" presStyleLbl="bgAccFollowNode1" presStyleIdx="0" presStyleCnt="4" custScaleY="95531"/>
      <dgm:spPr/>
    </dgm:pt>
    <dgm:pt modelId="{4B545162-9690-412E-B970-54DA905B44AF}" type="pres">
      <dgm:prSet presAssocID="{D423FB80-F2BD-4DDE-80B1-76F84FE09A02}" presName="FlexibleEmptyPlaceHolder" presStyleCnt="0"/>
      <dgm:spPr/>
    </dgm:pt>
    <dgm:pt modelId="{DF478A7F-4668-4E0A-86F7-C1205CF5AA73}" type="pres">
      <dgm:prSet presAssocID="{D423FB80-F2BD-4DDE-80B1-76F84FE09A02}" presName="ConnectLine" presStyleLbl="sibTrans1D1" presStyleIdx="0" presStyleCnt="4"/>
      <dgm:spPr/>
    </dgm:pt>
    <dgm:pt modelId="{6D7F9BE3-3008-4E5E-96F3-C71D72649902}" type="pres">
      <dgm:prSet presAssocID="{D423FB80-F2BD-4DDE-80B1-76F84FE09A02}" presName="ConnectorPoint" presStyleLbl="node1" presStyleIdx="0" presStyleCnt="4"/>
      <dgm:spPr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2633C3C-6589-41FB-998C-85A7548107A4}" type="pres">
      <dgm:prSet presAssocID="{D423FB80-F2BD-4DDE-80B1-76F84FE09A02}" presName="EmptyPlaceHolder" presStyleCnt="0"/>
      <dgm:spPr/>
    </dgm:pt>
    <dgm:pt modelId="{41467129-B2CC-4E38-A5B2-56D30FA28409}" type="pres">
      <dgm:prSet presAssocID="{EBE862E1-9761-4AA7-AA00-BD79FA3B27DD}" presName="spaceBetweenRectangles" presStyleCnt="0"/>
      <dgm:spPr/>
    </dgm:pt>
    <dgm:pt modelId="{6AA3FB3F-E213-4147-93D1-22B952CDFE17}" type="pres">
      <dgm:prSet presAssocID="{2DC4903D-31E8-4ED6-875F-63877788B702}" presName="composite" presStyleCnt="0"/>
      <dgm:spPr/>
    </dgm:pt>
    <dgm:pt modelId="{270971D8-F05B-4392-88C0-D9921BB5F6B0}" type="pres">
      <dgm:prSet presAssocID="{2DC4903D-31E8-4ED6-875F-63877788B702}" presName="L1TextContainer" presStyleLbl="alignNode1" presStyleIdx="1" presStyleCnt="4">
        <dgm:presLayoutVars>
          <dgm:chMax val="1"/>
          <dgm:chPref val="1"/>
          <dgm:bulletEnabled val="1"/>
        </dgm:presLayoutVars>
      </dgm:prSet>
      <dgm:spPr/>
    </dgm:pt>
    <dgm:pt modelId="{68B34C20-0EE9-4A51-9634-702BEA794899}" type="pres">
      <dgm:prSet presAssocID="{2DC4903D-31E8-4ED6-875F-63877788B702}" presName="L2TextContainerWrapper" presStyleCnt="0">
        <dgm:presLayoutVars>
          <dgm:bulletEnabled val="1"/>
        </dgm:presLayoutVars>
      </dgm:prSet>
      <dgm:spPr/>
    </dgm:pt>
    <dgm:pt modelId="{1D60394B-1800-4790-9694-08B1C1D1B34D}" type="pres">
      <dgm:prSet presAssocID="{2DC4903D-31E8-4ED6-875F-63877788B702}" presName="L2TextContainer" presStyleLbl="bgAccFollowNode1" presStyleIdx="1" presStyleCnt="4"/>
      <dgm:spPr/>
    </dgm:pt>
    <dgm:pt modelId="{F7828579-24D8-4EC2-A1D6-344D5AD522E4}" type="pres">
      <dgm:prSet presAssocID="{2DC4903D-31E8-4ED6-875F-63877788B702}" presName="FlexibleEmptyPlaceHolder" presStyleCnt="0"/>
      <dgm:spPr/>
    </dgm:pt>
    <dgm:pt modelId="{59F1EF41-14EA-48EE-A559-118169DBDB24}" type="pres">
      <dgm:prSet presAssocID="{2DC4903D-31E8-4ED6-875F-63877788B702}" presName="ConnectLine" presStyleLbl="sibTrans1D1" presStyleIdx="1" presStyleCnt="4"/>
      <dgm:spPr/>
    </dgm:pt>
    <dgm:pt modelId="{8E0947F0-E28B-4B2E-B1D6-BFEED1AF012B}" type="pres">
      <dgm:prSet presAssocID="{2DC4903D-31E8-4ED6-875F-63877788B702}" presName="ConnectorPoint" presStyleLbl="node1" presStyleIdx="1" presStyleCnt="4"/>
      <dgm:spPr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BA99215-8D0D-4B24-ACDB-B8619064A20A}" type="pres">
      <dgm:prSet presAssocID="{2DC4903D-31E8-4ED6-875F-63877788B702}" presName="EmptyPlaceHolder" presStyleCnt="0"/>
      <dgm:spPr/>
    </dgm:pt>
    <dgm:pt modelId="{9B2B8A77-95BF-4B3D-B7A2-74A64BEAD033}" type="pres">
      <dgm:prSet presAssocID="{EBFDEA83-93E5-4D72-A672-078838B258F5}" presName="spaceBetweenRectangles" presStyleCnt="0"/>
      <dgm:spPr/>
    </dgm:pt>
    <dgm:pt modelId="{CB500B18-4CCC-44D0-A7EE-E63EC340604C}" type="pres">
      <dgm:prSet presAssocID="{8A93A940-284B-49B0-9D89-5FA2B3B3C7E5}" presName="composite" presStyleCnt="0"/>
      <dgm:spPr/>
    </dgm:pt>
    <dgm:pt modelId="{A7F04B95-81DC-4C70-990B-FEE82F4C63E7}" type="pres">
      <dgm:prSet presAssocID="{8A93A940-284B-49B0-9D89-5FA2B3B3C7E5}" presName="L1TextContainer" presStyleLbl="alignNode1" presStyleIdx="2" presStyleCnt="4">
        <dgm:presLayoutVars>
          <dgm:chMax val="1"/>
          <dgm:chPref val="1"/>
          <dgm:bulletEnabled val="1"/>
        </dgm:presLayoutVars>
      </dgm:prSet>
      <dgm:spPr/>
    </dgm:pt>
    <dgm:pt modelId="{16384FAB-C600-47F1-91A6-2EF972F345F9}" type="pres">
      <dgm:prSet presAssocID="{8A93A940-284B-49B0-9D89-5FA2B3B3C7E5}" presName="L2TextContainerWrapper" presStyleCnt="0">
        <dgm:presLayoutVars>
          <dgm:bulletEnabled val="1"/>
        </dgm:presLayoutVars>
      </dgm:prSet>
      <dgm:spPr/>
    </dgm:pt>
    <dgm:pt modelId="{725F2AEF-0925-4411-A89A-5976D96BC3B1}" type="pres">
      <dgm:prSet presAssocID="{8A93A940-284B-49B0-9D89-5FA2B3B3C7E5}" presName="L2TextContainer" presStyleLbl="bgAccFollowNode1" presStyleIdx="2" presStyleCnt="4"/>
      <dgm:spPr/>
    </dgm:pt>
    <dgm:pt modelId="{F1CEE27F-E297-4972-B373-BDB021CAF74B}" type="pres">
      <dgm:prSet presAssocID="{8A93A940-284B-49B0-9D89-5FA2B3B3C7E5}" presName="FlexibleEmptyPlaceHolder" presStyleCnt="0"/>
      <dgm:spPr/>
    </dgm:pt>
    <dgm:pt modelId="{3F1F843F-8CAA-4ECF-B5A2-211D6C43D3C6}" type="pres">
      <dgm:prSet presAssocID="{8A93A940-284B-49B0-9D89-5FA2B3B3C7E5}" presName="ConnectLine" presStyleLbl="sibTrans1D1" presStyleIdx="2" presStyleCnt="4"/>
      <dgm:spPr/>
    </dgm:pt>
    <dgm:pt modelId="{53B98CC0-1029-46A6-8053-0933F88F7705}" type="pres">
      <dgm:prSet presAssocID="{8A93A940-284B-49B0-9D89-5FA2B3B3C7E5}" presName="ConnectorPoint" presStyleLbl="node1" presStyleIdx="2" presStyleCnt="4"/>
      <dgm:spPr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D7FD386-E91E-4500-9B1B-A5B2EA2DCD9E}" type="pres">
      <dgm:prSet presAssocID="{8A93A940-284B-49B0-9D89-5FA2B3B3C7E5}" presName="EmptyPlaceHolder" presStyleCnt="0"/>
      <dgm:spPr/>
    </dgm:pt>
    <dgm:pt modelId="{17505DA6-AA50-4A6F-BF65-AEC0626F21E7}" type="pres">
      <dgm:prSet presAssocID="{E0447E4A-3C15-4884-AEBE-804149EBD331}" presName="spaceBetweenRectangles" presStyleCnt="0"/>
      <dgm:spPr/>
    </dgm:pt>
    <dgm:pt modelId="{32AAFE31-6289-403A-9D13-818F4101EB70}" type="pres">
      <dgm:prSet presAssocID="{B7EAF83C-E1E2-4060-A15C-5B683F5ABDB6}" presName="composite" presStyleCnt="0"/>
      <dgm:spPr/>
    </dgm:pt>
    <dgm:pt modelId="{0CFAF01A-0163-4C33-9878-6F2FFD282979}" type="pres">
      <dgm:prSet presAssocID="{B7EAF83C-E1E2-4060-A15C-5B683F5ABDB6}" presName="L1TextContainer" presStyleLbl="alignNode1" presStyleIdx="3" presStyleCnt="4">
        <dgm:presLayoutVars>
          <dgm:chMax val="1"/>
          <dgm:chPref val="1"/>
          <dgm:bulletEnabled val="1"/>
        </dgm:presLayoutVars>
      </dgm:prSet>
      <dgm:spPr/>
    </dgm:pt>
    <dgm:pt modelId="{2130F610-3DBC-4B00-8F6C-B9F95B3288F3}" type="pres">
      <dgm:prSet presAssocID="{B7EAF83C-E1E2-4060-A15C-5B683F5ABDB6}" presName="L2TextContainerWrapper" presStyleCnt="0">
        <dgm:presLayoutVars>
          <dgm:bulletEnabled val="1"/>
        </dgm:presLayoutVars>
      </dgm:prSet>
      <dgm:spPr/>
    </dgm:pt>
    <dgm:pt modelId="{F7B633A7-D926-4CBC-87D6-CC10E20E0F4C}" type="pres">
      <dgm:prSet presAssocID="{B7EAF83C-E1E2-4060-A15C-5B683F5ABDB6}" presName="L2TextContainer" presStyleLbl="bgAccFollowNode1" presStyleIdx="3" presStyleCnt="4"/>
      <dgm:spPr/>
    </dgm:pt>
    <dgm:pt modelId="{37315AFB-AE24-4940-9EE4-4FD158C8879E}" type="pres">
      <dgm:prSet presAssocID="{B7EAF83C-E1E2-4060-A15C-5B683F5ABDB6}" presName="FlexibleEmptyPlaceHolder" presStyleCnt="0"/>
      <dgm:spPr/>
    </dgm:pt>
    <dgm:pt modelId="{232CE934-E2E5-4676-AC76-E4B011E79514}" type="pres">
      <dgm:prSet presAssocID="{B7EAF83C-E1E2-4060-A15C-5B683F5ABDB6}" presName="ConnectLine" presStyleLbl="sibTrans1D1" presStyleIdx="3" presStyleCnt="4"/>
      <dgm:spPr/>
    </dgm:pt>
    <dgm:pt modelId="{E81393AC-A038-4AFA-9F23-B7759047F7CF}" type="pres">
      <dgm:prSet presAssocID="{B7EAF83C-E1E2-4060-A15C-5B683F5ABDB6}" presName="ConnectorPoint" presStyleLbl="node1" presStyleIdx="3" presStyleCnt="4"/>
      <dgm:spPr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46F4132-D2E1-4357-B1EA-A4E065894E0E}" type="pres">
      <dgm:prSet presAssocID="{B7EAF83C-E1E2-4060-A15C-5B683F5ABDB6}" presName="EmptyPlaceHolder" presStyleCnt="0"/>
      <dgm:spPr/>
    </dgm:pt>
  </dgm:ptLst>
  <dgm:cxnLst>
    <dgm:cxn modelId="{8C5CC418-FF1C-4580-90D2-77C376BB3F6F}" type="presOf" srcId="{50DCA5E3-7313-4270-B475-06D5166F9685}" destId="{255B3FC7-BD87-4810-87ED-7952D0F23157}" srcOrd="0" destOrd="1" presId="urn:microsoft.com/office/officeart/2017/3/layout/HorizontalLabelsTimeline"/>
    <dgm:cxn modelId="{C84C5B20-680F-4E5F-BED9-8F66A741B19A}" srcId="{2DC4903D-31E8-4ED6-875F-63877788B702}" destId="{831869D4-B4C8-4BE4-B461-50557CFE0AE1}" srcOrd="1" destOrd="0" parTransId="{BB857D06-3401-4DCC-B6B8-616B58737DC3}" sibTransId="{1F343378-3CA1-4AD8-A1D3-49B1E74BBBD8}"/>
    <dgm:cxn modelId="{03B1CF20-296C-46F3-9731-5B9322DC0C7E}" srcId="{8A93A940-284B-49B0-9D89-5FA2B3B3C7E5}" destId="{85AF4545-E354-477C-A94F-140047AB0F5B}" srcOrd="1" destOrd="0" parTransId="{46C62F26-9C2B-4354-A6B0-B75C97DD6BFF}" sibTransId="{93CD424F-A3C6-401E-8A4E-F15EC8F2BD52}"/>
    <dgm:cxn modelId="{9E1E0922-367E-4D59-B87A-D6127405DD9B}" srcId="{B7EAF83C-E1E2-4060-A15C-5B683F5ABDB6}" destId="{0F28F38F-17E7-44A8-973E-FC94684377B5}" srcOrd="0" destOrd="0" parTransId="{72535623-2685-4634-9155-926D36DD275F}" sibTransId="{8BE4C846-C26B-4FA4-83A2-4C9007AFA3E9}"/>
    <dgm:cxn modelId="{4F0EAB3D-D6DC-4270-A428-F626A2666D2A}" type="presOf" srcId="{8A93A940-284B-49B0-9D89-5FA2B3B3C7E5}" destId="{A7F04B95-81DC-4C70-990B-FEE82F4C63E7}" srcOrd="0" destOrd="0" presId="urn:microsoft.com/office/officeart/2017/3/layout/HorizontalLabelsTimeline"/>
    <dgm:cxn modelId="{982D7B44-1518-4DD0-82D4-8A3901DD95E9}" srcId="{FF3CD410-5E2E-4080-A893-907D31D22CB3}" destId="{8A93A940-284B-49B0-9D89-5FA2B3B3C7E5}" srcOrd="2" destOrd="0" parTransId="{CD96219D-3688-4138-ACC9-901ED9FEACCC}" sibTransId="{E0447E4A-3C15-4884-AEBE-804149EBD331}"/>
    <dgm:cxn modelId="{063B7E65-C8C7-4BC7-B7D8-3E116985E120}" srcId="{FF3CD410-5E2E-4080-A893-907D31D22CB3}" destId="{B7EAF83C-E1E2-4060-A15C-5B683F5ABDB6}" srcOrd="3" destOrd="0" parTransId="{0F3BE3E5-5F26-4F55-8287-A3DAF6BD4A08}" sibTransId="{416A6271-B608-4CBB-91A0-4462E64B7A8D}"/>
    <dgm:cxn modelId="{A319CB69-6926-431D-A805-EACBFA83FA66}" srcId="{FF3CD410-5E2E-4080-A893-907D31D22CB3}" destId="{2DC4903D-31E8-4ED6-875F-63877788B702}" srcOrd="1" destOrd="0" parTransId="{A18F8C20-9A13-44DB-9E45-C2DE49ACE5D9}" sibTransId="{EBFDEA83-93E5-4D72-A672-078838B258F5}"/>
    <dgm:cxn modelId="{935F274E-0D61-4EDD-92A7-9CA37702DC15}" type="presOf" srcId="{2DC4903D-31E8-4ED6-875F-63877788B702}" destId="{270971D8-F05B-4392-88C0-D9921BB5F6B0}" srcOrd="0" destOrd="0" presId="urn:microsoft.com/office/officeart/2017/3/layout/HorizontalLabelsTimeline"/>
    <dgm:cxn modelId="{24FE186F-F804-46F5-9C2D-96C1655A06BB}" type="presOf" srcId="{FF3CD410-5E2E-4080-A893-907D31D22CB3}" destId="{687CC7BD-79EF-4A0F-BDD3-809BFA49E6BE}" srcOrd="0" destOrd="0" presId="urn:microsoft.com/office/officeart/2017/3/layout/HorizontalLabelsTimeline"/>
    <dgm:cxn modelId="{A18A0D59-023F-4012-9A1C-787DF915C2F8}" srcId="{B7EAF83C-E1E2-4060-A15C-5B683F5ABDB6}" destId="{8337F215-0210-44C8-9AEE-D31BB4EAACB7}" srcOrd="1" destOrd="0" parTransId="{B4A96C83-0966-4CCF-9A17-582267E92140}" sibTransId="{AFD30B8B-BCBF-4329-AC45-1428141A9266}"/>
    <dgm:cxn modelId="{BA2DD993-022F-4520-8145-F97D2ECD09C4}" type="presOf" srcId="{0F28F38F-17E7-44A8-973E-FC94684377B5}" destId="{F7B633A7-D926-4CBC-87D6-CC10E20E0F4C}" srcOrd="0" destOrd="0" presId="urn:microsoft.com/office/officeart/2017/3/layout/HorizontalLabelsTimeline"/>
    <dgm:cxn modelId="{6AEB3B94-8522-4F42-A6BC-BC55C5AED92F}" srcId="{8A93A940-284B-49B0-9D89-5FA2B3B3C7E5}" destId="{6BA5F3BE-D53A-42E0-A7FE-674B99BD07E6}" srcOrd="0" destOrd="0" parTransId="{9484BBA1-86EE-4AA2-B94A-A26EED0EFB1E}" sibTransId="{48C67DB7-8AA6-454C-83AE-A16B3B9F45FF}"/>
    <dgm:cxn modelId="{4D10259C-54E5-43AC-A7A3-44F42985A493}" type="presOf" srcId="{85AF4545-E354-477C-A94F-140047AB0F5B}" destId="{725F2AEF-0925-4411-A89A-5976D96BC3B1}" srcOrd="0" destOrd="1" presId="urn:microsoft.com/office/officeart/2017/3/layout/HorizontalLabelsTimeline"/>
    <dgm:cxn modelId="{68D35F9D-DABF-4E5A-94D4-F988D8E84907}" srcId="{D423FB80-F2BD-4DDE-80B1-76F84FE09A02}" destId="{245E128E-7700-4C91-9411-CDD1DCA94D67}" srcOrd="0" destOrd="0" parTransId="{B4D95EBA-0423-4AFA-B379-E030341B1F23}" sibTransId="{4963BA97-D4C5-477B-9B0D-68DB38F61579}"/>
    <dgm:cxn modelId="{F235FFA2-7CA0-45AA-B8F8-6565B3CBFFC6}" type="presOf" srcId="{6BA5F3BE-D53A-42E0-A7FE-674B99BD07E6}" destId="{725F2AEF-0925-4411-A89A-5976D96BC3B1}" srcOrd="0" destOrd="0" presId="urn:microsoft.com/office/officeart/2017/3/layout/HorizontalLabelsTimeline"/>
    <dgm:cxn modelId="{5BF3B7B1-A779-4E2D-8625-77DE0CA38FEE}" srcId="{FF3CD410-5E2E-4080-A893-907D31D22CB3}" destId="{D423FB80-F2BD-4DDE-80B1-76F84FE09A02}" srcOrd="0" destOrd="0" parTransId="{9B1CA3FF-D252-4AF5-8F50-CFC93ACA9175}" sibTransId="{EBE862E1-9761-4AA7-AA00-BD79FA3B27DD}"/>
    <dgm:cxn modelId="{F68895C0-3F1F-4678-B72B-DB82A8D7873D}" type="presOf" srcId="{245E128E-7700-4C91-9411-CDD1DCA94D67}" destId="{255B3FC7-BD87-4810-87ED-7952D0F23157}" srcOrd="0" destOrd="0" presId="urn:microsoft.com/office/officeart/2017/3/layout/HorizontalLabelsTimeline"/>
    <dgm:cxn modelId="{607143D0-C26B-448B-8E8C-A8A46198F0C6}" srcId="{2DC4903D-31E8-4ED6-875F-63877788B702}" destId="{A9FB790A-3E33-4887-962E-7206A01AD84F}" srcOrd="0" destOrd="0" parTransId="{2E34BE83-4A83-4B5F-8976-D4AC57FE5007}" sibTransId="{A18338C2-0675-4B1C-898F-3D939F41C34C}"/>
    <dgm:cxn modelId="{AFE423D6-F6C0-421D-85FF-F9FFFE303DFB}" type="presOf" srcId="{C1954F3B-AE79-4620-B9D2-9F716143E3C8}" destId="{255B3FC7-BD87-4810-87ED-7952D0F23157}" srcOrd="0" destOrd="2" presId="urn:microsoft.com/office/officeart/2017/3/layout/HorizontalLabelsTimeline"/>
    <dgm:cxn modelId="{AB02B5DA-1C10-4A77-9608-BE48C69706B8}" type="presOf" srcId="{831869D4-B4C8-4BE4-B461-50557CFE0AE1}" destId="{1D60394B-1800-4790-9694-08B1C1D1B34D}" srcOrd="0" destOrd="1" presId="urn:microsoft.com/office/officeart/2017/3/layout/HorizontalLabelsTimeline"/>
    <dgm:cxn modelId="{D8EE7EDC-69A4-4366-86B5-27AB86A77422}" type="presOf" srcId="{B7EAF83C-E1E2-4060-A15C-5B683F5ABDB6}" destId="{0CFAF01A-0163-4C33-9878-6F2FFD282979}" srcOrd="0" destOrd="0" presId="urn:microsoft.com/office/officeart/2017/3/layout/HorizontalLabelsTimeline"/>
    <dgm:cxn modelId="{01ADE5E2-4D97-4A49-8C71-53E50D64C5AB}" srcId="{D423FB80-F2BD-4DDE-80B1-76F84FE09A02}" destId="{C1954F3B-AE79-4620-B9D2-9F716143E3C8}" srcOrd="2" destOrd="0" parTransId="{DC9BBB5D-9088-4F57-869F-5E3817EDCFBA}" sibTransId="{C9AD7EFA-7D28-461D-838F-764B7A4B5A9E}"/>
    <dgm:cxn modelId="{E0925EE5-FC5D-4976-8615-16EBEEB471F6}" srcId="{D423FB80-F2BD-4DDE-80B1-76F84FE09A02}" destId="{50DCA5E3-7313-4270-B475-06D5166F9685}" srcOrd="1" destOrd="0" parTransId="{A613CD32-1808-4324-93DA-76568A5D8779}" sibTransId="{E311552C-4F98-42F8-90BE-7F2C1B36A7A0}"/>
    <dgm:cxn modelId="{913E9CE7-B8A6-4506-ADA2-FB6349E99383}" type="presOf" srcId="{A9FB790A-3E33-4887-962E-7206A01AD84F}" destId="{1D60394B-1800-4790-9694-08B1C1D1B34D}" srcOrd="0" destOrd="0" presId="urn:microsoft.com/office/officeart/2017/3/layout/HorizontalLabelsTimeline"/>
    <dgm:cxn modelId="{577F39F1-02E5-40E5-81FE-481BFEF5E118}" type="presOf" srcId="{8337F215-0210-44C8-9AEE-D31BB4EAACB7}" destId="{F7B633A7-D926-4CBC-87D6-CC10E20E0F4C}" srcOrd="0" destOrd="1" presId="urn:microsoft.com/office/officeart/2017/3/layout/HorizontalLabelsTimeline"/>
    <dgm:cxn modelId="{FAEC57FD-E661-46F9-8FC2-72568E9086CE}" type="presOf" srcId="{D423FB80-F2BD-4DDE-80B1-76F84FE09A02}" destId="{64E37A6A-8F95-4F28-92FC-1FE8089D7DAF}" srcOrd="0" destOrd="0" presId="urn:microsoft.com/office/officeart/2017/3/layout/HorizontalLabelsTimeline"/>
    <dgm:cxn modelId="{41A1825C-6B33-4866-A7F1-A86BC36862B3}" type="presParOf" srcId="{687CC7BD-79EF-4A0F-BDD3-809BFA49E6BE}" destId="{6168B371-2815-4661-9209-F8A29814ADCC}" srcOrd="0" destOrd="0" presId="urn:microsoft.com/office/officeart/2017/3/layout/HorizontalLabelsTimeline"/>
    <dgm:cxn modelId="{281FC94C-5AAC-413C-803D-BB6EEF9AD3A6}" type="presParOf" srcId="{687CC7BD-79EF-4A0F-BDD3-809BFA49E6BE}" destId="{4C5F54B5-504F-4069-AF1D-9A370FBD268C}" srcOrd="1" destOrd="0" presId="urn:microsoft.com/office/officeart/2017/3/layout/HorizontalLabelsTimeline"/>
    <dgm:cxn modelId="{CFDEA283-4601-4089-8563-A85225CFEF1D}" type="presParOf" srcId="{4C5F54B5-504F-4069-AF1D-9A370FBD268C}" destId="{34539F78-7536-446A-B749-4315D26F2C4E}" srcOrd="0" destOrd="0" presId="urn:microsoft.com/office/officeart/2017/3/layout/HorizontalLabelsTimeline"/>
    <dgm:cxn modelId="{8A5756AD-D676-4F95-8A8A-CDE3EA13E14C}" type="presParOf" srcId="{34539F78-7536-446A-B749-4315D26F2C4E}" destId="{64E37A6A-8F95-4F28-92FC-1FE8089D7DAF}" srcOrd="0" destOrd="0" presId="urn:microsoft.com/office/officeart/2017/3/layout/HorizontalLabelsTimeline"/>
    <dgm:cxn modelId="{C64DD621-F766-410D-81AE-A692FE379207}" type="presParOf" srcId="{34539F78-7536-446A-B749-4315D26F2C4E}" destId="{301B11E7-9AB9-40DA-A950-87C47281308D}" srcOrd="1" destOrd="0" presId="urn:microsoft.com/office/officeart/2017/3/layout/HorizontalLabelsTimeline"/>
    <dgm:cxn modelId="{72141621-AC11-4C6D-A617-B6CF19C76AAE}" type="presParOf" srcId="{301B11E7-9AB9-40DA-A950-87C47281308D}" destId="{255B3FC7-BD87-4810-87ED-7952D0F23157}" srcOrd="0" destOrd="0" presId="urn:microsoft.com/office/officeart/2017/3/layout/HorizontalLabelsTimeline"/>
    <dgm:cxn modelId="{C728B947-ADB2-406E-9206-93298476CEFD}" type="presParOf" srcId="{301B11E7-9AB9-40DA-A950-87C47281308D}" destId="{4B545162-9690-412E-B970-54DA905B44AF}" srcOrd="1" destOrd="0" presId="urn:microsoft.com/office/officeart/2017/3/layout/HorizontalLabelsTimeline"/>
    <dgm:cxn modelId="{9B7FD2A9-25B9-477B-AC6A-FE14BD3BFF32}" type="presParOf" srcId="{34539F78-7536-446A-B749-4315D26F2C4E}" destId="{DF478A7F-4668-4E0A-86F7-C1205CF5AA73}" srcOrd="2" destOrd="0" presId="urn:microsoft.com/office/officeart/2017/3/layout/HorizontalLabelsTimeline"/>
    <dgm:cxn modelId="{A1F8B173-85E4-4ED9-BFF5-CF116D6F7CE3}" type="presParOf" srcId="{34539F78-7536-446A-B749-4315D26F2C4E}" destId="{6D7F9BE3-3008-4E5E-96F3-C71D72649902}" srcOrd="3" destOrd="0" presId="urn:microsoft.com/office/officeart/2017/3/layout/HorizontalLabelsTimeline"/>
    <dgm:cxn modelId="{74F580D4-41FC-4B1B-82E4-22FCC2246045}" type="presParOf" srcId="{34539F78-7536-446A-B749-4315D26F2C4E}" destId="{02633C3C-6589-41FB-998C-85A7548107A4}" srcOrd="4" destOrd="0" presId="urn:microsoft.com/office/officeart/2017/3/layout/HorizontalLabelsTimeline"/>
    <dgm:cxn modelId="{ACB72553-49A5-440C-B1C8-D7D8CFF44BD6}" type="presParOf" srcId="{4C5F54B5-504F-4069-AF1D-9A370FBD268C}" destId="{41467129-B2CC-4E38-A5B2-56D30FA28409}" srcOrd="1" destOrd="0" presId="urn:microsoft.com/office/officeart/2017/3/layout/HorizontalLabelsTimeline"/>
    <dgm:cxn modelId="{779E8BAE-E165-44A0-8F61-F1D6F07BA6D3}" type="presParOf" srcId="{4C5F54B5-504F-4069-AF1D-9A370FBD268C}" destId="{6AA3FB3F-E213-4147-93D1-22B952CDFE17}" srcOrd="2" destOrd="0" presId="urn:microsoft.com/office/officeart/2017/3/layout/HorizontalLabelsTimeline"/>
    <dgm:cxn modelId="{FDEBFC71-A7CC-4193-89B3-3D17A65C6735}" type="presParOf" srcId="{6AA3FB3F-E213-4147-93D1-22B952CDFE17}" destId="{270971D8-F05B-4392-88C0-D9921BB5F6B0}" srcOrd="0" destOrd="0" presId="urn:microsoft.com/office/officeart/2017/3/layout/HorizontalLabelsTimeline"/>
    <dgm:cxn modelId="{DDE712DF-EAC7-4AEA-8C8F-518516542CAF}" type="presParOf" srcId="{6AA3FB3F-E213-4147-93D1-22B952CDFE17}" destId="{68B34C20-0EE9-4A51-9634-702BEA794899}" srcOrd="1" destOrd="0" presId="urn:microsoft.com/office/officeart/2017/3/layout/HorizontalLabelsTimeline"/>
    <dgm:cxn modelId="{0AB24538-9BA6-44A1-BA14-80061D14A8F4}" type="presParOf" srcId="{68B34C20-0EE9-4A51-9634-702BEA794899}" destId="{1D60394B-1800-4790-9694-08B1C1D1B34D}" srcOrd="0" destOrd="0" presId="urn:microsoft.com/office/officeart/2017/3/layout/HorizontalLabelsTimeline"/>
    <dgm:cxn modelId="{2AAA8EAA-0E27-421D-A811-E0050D6E2E66}" type="presParOf" srcId="{68B34C20-0EE9-4A51-9634-702BEA794899}" destId="{F7828579-24D8-4EC2-A1D6-344D5AD522E4}" srcOrd="1" destOrd="0" presId="urn:microsoft.com/office/officeart/2017/3/layout/HorizontalLabelsTimeline"/>
    <dgm:cxn modelId="{1951676A-386A-4A55-8D85-8529FCA60223}" type="presParOf" srcId="{6AA3FB3F-E213-4147-93D1-22B952CDFE17}" destId="{59F1EF41-14EA-48EE-A559-118169DBDB24}" srcOrd="2" destOrd="0" presId="urn:microsoft.com/office/officeart/2017/3/layout/HorizontalLabelsTimeline"/>
    <dgm:cxn modelId="{FF7D7122-10DC-403C-B42A-BC23EECD800F}" type="presParOf" srcId="{6AA3FB3F-E213-4147-93D1-22B952CDFE17}" destId="{8E0947F0-E28B-4B2E-B1D6-BFEED1AF012B}" srcOrd="3" destOrd="0" presId="urn:microsoft.com/office/officeart/2017/3/layout/HorizontalLabelsTimeline"/>
    <dgm:cxn modelId="{11C26640-7348-4167-8AF4-596740246EB0}" type="presParOf" srcId="{6AA3FB3F-E213-4147-93D1-22B952CDFE17}" destId="{6BA99215-8D0D-4B24-ACDB-B8619064A20A}" srcOrd="4" destOrd="0" presId="urn:microsoft.com/office/officeart/2017/3/layout/HorizontalLabelsTimeline"/>
    <dgm:cxn modelId="{4C86226D-C9C0-4413-B426-06F8252E51C5}" type="presParOf" srcId="{4C5F54B5-504F-4069-AF1D-9A370FBD268C}" destId="{9B2B8A77-95BF-4B3D-B7A2-74A64BEAD033}" srcOrd="3" destOrd="0" presId="urn:microsoft.com/office/officeart/2017/3/layout/HorizontalLabelsTimeline"/>
    <dgm:cxn modelId="{DA1E98F3-DEEF-449E-A505-7BE8E77DC666}" type="presParOf" srcId="{4C5F54B5-504F-4069-AF1D-9A370FBD268C}" destId="{CB500B18-4CCC-44D0-A7EE-E63EC340604C}" srcOrd="4" destOrd="0" presId="urn:microsoft.com/office/officeart/2017/3/layout/HorizontalLabelsTimeline"/>
    <dgm:cxn modelId="{5DE12D35-65C6-43A3-9CCB-9DB1FBB88A6F}" type="presParOf" srcId="{CB500B18-4CCC-44D0-A7EE-E63EC340604C}" destId="{A7F04B95-81DC-4C70-990B-FEE82F4C63E7}" srcOrd="0" destOrd="0" presId="urn:microsoft.com/office/officeart/2017/3/layout/HorizontalLabelsTimeline"/>
    <dgm:cxn modelId="{84E6A2E6-334E-486A-9E18-50B4C9242157}" type="presParOf" srcId="{CB500B18-4CCC-44D0-A7EE-E63EC340604C}" destId="{16384FAB-C600-47F1-91A6-2EF972F345F9}" srcOrd="1" destOrd="0" presId="urn:microsoft.com/office/officeart/2017/3/layout/HorizontalLabelsTimeline"/>
    <dgm:cxn modelId="{0D7AFB00-50B5-4763-8B9B-058959A93926}" type="presParOf" srcId="{16384FAB-C600-47F1-91A6-2EF972F345F9}" destId="{725F2AEF-0925-4411-A89A-5976D96BC3B1}" srcOrd="0" destOrd="0" presId="urn:microsoft.com/office/officeart/2017/3/layout/HorizontalLabelsTimeline"/>
    <dgm:cxn modelId="{6BE0CB7D-05CB-48BF-95E8-5BD301DDCFDF}" type="presParOf" srcId="{16384FAB-C600-47F1-91A6-2EF972F345F9}" destId="{F1CEE27F-E297-4972-B373-BDB021CAF74B}" srcOrd="1" destOrd="0" presId="urn:microsoft.com/office/officeart/2017/3/layout/HorizontalLabelsTimeline"/>
    <dgm:cxn modelId="{73AA2BF1-3651-48D4-B218-B7BECAF7B8D5}" type="presParOf" srcId="{CB500B18-4CCC-44D0-A7EE-E63EC340604C}" destId="{3F1F843F-8CAA-4ECF-B5A2-211D6C43D3C6}" srcOrd="2" destOrd="0" presId="urn:microsoft.com/office/officeart/2017/3/layout/HorizontalLabelsTimeline"/>
    <dgm:cxn modelId="{3C38FC4B-81C9-40B9-BE5E-6E8032D8A2A6}" type="presParOf" srcId="{CB500B18-4CCC-44D0-A7EE-E63EC340604C}" destId="{53B98CC0-1029-46A6-8053-0933F88F7705}" srcOrd="3" destOrd="0" presId="urn:microsoft.com/office/officeart/2017/3/layout/HorizontalLabelsTimeline"/>
    <dgm:cxn modelId="{6DDB047D-A89D-46BF-8D68-1A2DD3FE6D44}" type="presParOf" srcId="{CB500B18-4CCC-44D0-A7EE-E63EC340604C}" destId="{ED7FD386-E91E-4500-9B1B-A5B2EA2DCD9E}" srcOrd="4" destOrd="0" presId="urn:microsoft.com/office/officeart/2017/3/layout/HorizontalLabelsTimeline"/>
    <dgm:cxn modelId="{9964CFD7-6F48-49C4-B1D0-CAE91EE8392A}" type="presParOf" srcId="{4C5F54B5-504F-4069-AF1D-9A370FBD268C}" destId="{17505DA6-AA50-4A6F-BF65-AEC0626F21E7}" srcOrd="5" destOrd="0" presId="urn:microsoft.com/office/officeart/2017/3/layout/HorizontalLabelsTimeline"/>
    <dgm:cxn modelId="{077D56CD-216B-4144-8285-C440870635CE}" type="presParOf" srcId="{4C5F54B5-504F-4069-AF1D-9A370FBD268C}" destId="{32AAFE31-6289-403A-9D13-818F4101EB70}" srcOrd="6" destOrd="0" presId="urn:microsoft.com/office/officeart/2017/3/layout/HorizontalLabelsTimeline"/>
    <dgm:cxn modelId="{AEE12459-472D-4E50-AD1A-103AA5ECE041}" type="presParOf" srcId="{32AAFE31-6289-403A-9D13-818F4101EB70}" destId="{0CFAF01A-0163-4C33-9878-6F2FFD282979}" srcOrd="0" destOrd="0" presId="urn:microsoft.com/office/officeart/2017/3/layout/HorizontalLabelsTimeline"/>
    <dgm:cxn modelId="{7C0C7FA1-38B1-41E2-8324-37F8C3E18388}" type="presParOf" srcId="{32AAFE31-6289-403A-9D13-818F4101EB70}" destId="{2130F610-3DBC-4B00-8F6C-B9F95B3288F3}" srcOrd="1" destOrd="0" presId="urn:microsoft.com/office/officeart/2017/3/layout/HorizontalLabelsTimeline"/>
    <dgm:cxn modelId="{6B19CEAE-7DAE-4D25-9AE7-83D5D68CD4E3}" type="presParOf" srcId="{2130F610-3DBC-4B00-8F6C-B9F95B3288F3}" destId="{F7B633A7-D926-4CBC-87D6-CC10E20E0F4C}" srcOrd="0" destOrd="0" presId="urn:microsoft.com/office/officeart/2017/3/layout/HorizontalLabelsTimeline"/>
    <dgm:cxn modelId="{3A6D131C-9E3F-4362-9410-A2C7ECC37E5D}" type="presParOf" srcId="{2130F610-3DBC-4B00-8F6C-B9F95B3288F3}" destId="{37315AFB-AE24-4940-9EE4-4FD158C8879E}" srcOrd="1" destOrd="0" presId="urn:microsoft.com/office/officeart/2017/3/layout/HorizontalLabelsTimeline"/>
    <dgm:cxn modelId="{50676A17-10C1-4A5A-B876-81A6C10A9BC0}" type="presParOf" srcId="{32AAFE31-6289-403A-9D13-818F4101EB70}" destId="{232CE934-E2E5-4676-AC76-E4B011E79514}" srcOrd="2" destOrd="0" presId="urn:microsoft.com/office/officeart/2017/3/layout/HorizontalLabelsTimeline"/>
    <dgm:cxn modelId="{4FAD5C1C-C77F-4784-ABC4-6135B809E7FE}" type="presParOf" srcId="{32AAFE31-6289-403A-9D13-818F4101EB70}" destId="{E81393AC-A038-4AFA-9F23-B7759047F7CF}" srcOrd="3" destOrd="0" presId="urn:microsoft.com/office/officeart/2017/3/layout/HorizontalLabelsTimeline"/>
    <dgm:cxn modelId="{4B524C2F-81FF-4748-9D31-5E595BAF4236}" type="presParOf" srcId="{32AAFE31-6289-403A-9D13-818F4101EB70}" destId="{E46F4132-D2E1-4357-B1EA-A4E065894E0E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8B371-2815-4661-9209-F8A29814ADCC}">
      <dsp:nvSpPr>
        <dsp:cNvPr id="0" name=""/>
        <dsp:cNvSpPr/>
      </dsp:nvSpPr>
      <dsp:spPr>
        <a:xfrm>
          <a:off x="0" y="1999456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37A6A-8F95-4F28-92FC-1FE8089D7DAF}">
      <dsp:nvSpPr>
        <dsp:cNvPr id="0" name=""/>
        <dsp:cNvSpPr/>
      </dsp:nvSpPr>
      <dsp:spPr>
        <a:xfrm>
          <a:off x="253596" y="1234180"/>
          <a:ext cx="3700587" cy="47986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0" kern="1200" noProof="0" dirty="0"/>
            <a:t>Van</a:t>
          </a:r>
          <a:r>
            <a:rPr lang="en-US" sz="1800" b="0" kern="1200" baseline="0" noProof="0" dirty="0"/>
            <a:t> Gogh</a:t>
          </a:r>
          <a:endParaRPr lang="en-GB" sz="1800" b="0" kern="1200" noProof="0" dirty="0"/>
        </a:p>
      </dsp:txBody>
      <dsp:txXfrm>
        <a:off x="253596" y="1234180"/>
        <a:ext cx="3700587" cy="479869"/>
      </dsp:txXfrm>
    </dsp:sp>
    <dsp:sp modelId="{255B3FC7-BD87-4810-87ED-7952D0F23157}">
      <dsp:nvSpPr>
        <dsp:cNvPr id="0" name=""/>
        <dsp:cNvSpPr/>
      </dsp:nvSpPr>
      <dsp:spPr>
        <a:xfrm>
          <a:off x="253596" y="285618"/>
          <a:ext cx="3700587" cy="93759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noProof="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Van Gogh's art became astoundingly popular after his death, especially in the late 20th century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noProof="0" dirty="0"/>
        </a:p>
      </dsp:txBody>
      <dsp:txXfrm>
        <a:off x="253596" y="285618"/>
        <a:ext cx="3700587" cy="937596"/>
      </dsp:txXfrm>
    </dsp:sp>
    <dsp:sp modelId="{DF478A7F-4668-4E0A-86F7-C1205CF5AA73}">
      <dsp:nvSpPr>
        <dsp:cNvPr id="0" name=""/>
        <dsp:cNvSpPr/>
      </dsp:nvSpPr>
      <dsp:spPr>
        <a:xfrm>
          <a:off x="2103890" y="1714049"/>
          <a:ext cx="0" cy="279923"/>
        </a:xfrm>
        <a:prstGeom prst="line">
          <a:avLst/>
        </a:prstGeom>
        <a:noFill/>
        <a:ln w="6350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971D8-F05B-4392-88C0-D9921BB5F6B0}">
      <dsp:nvSpPr>
        <dsp:cNvPr id="0" name=""/>
        <dsp:cNvSpPr/>
      </dsp:nvSpPr>
      <dsp:spPr>
        <a:xfrm>
          <a:off x="2356202" y="2279380"/>
          <a:ext cx="3700587" cy="47986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0" kern="1200" noProof="0" dirty="0"/>
            <a:t>Pablo</a:t>
          </a:r>
          <a:r>
            <a:rPr lang="en-US" sz="1800" b="0" kern="1200" baseline="0" noProof="0" dirty="0"/>
            <a:t> Picasso</a:t>
          </a:r>
          <a:endParaRPr lang="en-GB" sz="1800" b="0" kern="1200" noProof="0" dirty="0"/>
        </a:p>
      </dsp:txBody>
      <dsp:txXfrm>
        <a:off x="2356202" y="2279380"/>
        <a:ext cx="3700587" cy="479869"/>
      </dsp:txXfrm>
    </dsp:sp>
    <dsp:sp modelId="{1D60394B-1800-4790-9694-08B1C1D1B34D}">
      <dsp:nvSpPr>
        <dsp:cNvPr id="0" name=""/>
        <dsp:cNvSpPr/>
      </dsp:nvSpPr>
      <dsp:spPr>
        <a:xfrm>
          <a:off x="2356202" y="2759249"/>
          <a:ext cx="3700587" cy="96693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noProof="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The painter Pablo Picasso started to make a name for himself when he settled permanently in Paris in 1904</a:t>
          </a:r>
        </a:p>
      </dsp:txBody>
      <dsp:txXfrm>
        <a:off x="2356202" y="2759249"/>
        <a:ext cx="3700587" cy="966937"/>
      </dsp:txXfrm>
    </dsp:sp>
    <dsp:sp modelId="{59F1EF41-14EA-48EE-A559-118169DBDB24}">
      <dsp:nvSpPr>
        <dsp:cNvPr id="0" name=""/>
        <dsp:cNvSpPr/>
      </dsp:nvSpPr>
      <dsp:spPr>
        <a:xfrm>
          <a:off x="4206496" y="1999456"/>
          <a:ext cx="0" cy="279923"/>
        </a:xfrm>
        <a:prstGeom prst="line">
          <a:avLst/>
        </a:prstGeom>
        <a:noFill/>
        <a:ln w="6350" cap="flat" cmpd="sng" algn="ctr">
          <a:solidFill>
            <a:schemeClr val="accent2">
              <a:shade val="90000"/>
              <a:hueOff val="4026"/>
              <a:satOff val="-78"/>
              <a:lumOff val="94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F9BE3-3008-4E5E-96F3-C71D72649902}">
      <dsp:nvSpPr>
        <dsp:cNvPr id="0" name=""/>
        <dsp:cNvSpPr/>
      </dsp:nvSpPr>
      <dsp:spPr>
        <a:xfrm rot="2700000">
          <a:off x="2072785" y="1962869"/>
          <a:ext cx="62208" cy="6220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947F0-E28B-4B2E-B1D6-BFEED1AF012B}">
      <dsp:nvSpPr>
        <dsp:cNvPr id="0" name=""/>
        <dsp:cNvSpPr/>
      </dsp:nvSpPr>
      <dsp:spPr>
        <a:xfrm rot="2700000">
          <a:off x="4175392" y="1968352"/>
          <a:ext cx="62208" cy="6220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04B95-81DC-4C70-990B-FEE82F4C63E7}">
      <dsp:nvSpPr>
        <dsp:cNvPr id="0" name=""/>
        <dsp:cNvSpPr/>
      </dsp:nvSpPr>
      <dsp:spPr>
        <a:xfrm>
          <a:off x="4458809" y="1239663"/>
          <a:ext cx="3700587" cy="47986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0" kern="1200" noProof="0" dirty="0"/>
            <a:t>Goya</a:t>
          </a:r>
          <a:endParaRPr lang="en-GB" sz="1800" b="0" kern="1200" noProof="0" dirty="0"/>
        </a:p>
      </dsp:txBody>
      <dsp:txXfrm>
        <a:off x="4458809" y="1239663"/>
        <a:ext cx="3700587" cy="479869"/>
      </dsp:txXfrm>
    </dsp:sp>
    <dsp:sp modelId="{725F2AEF-0925-4411-A89A-5976D96BC3B1}">
      <dsp:nvSpPr>
        <dsp:cNvPr id="0" name=""/>
        <dsp:cNvSpPr/>
      </dsp:nvSpPr>
      <dsp:spPr>
        <a:xfrm>
          <a:off x="4458809" y="91425"/>
          <a:ext cx="3700587" cy="114823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noProof="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Goya began his career as court painter in 1786, under Charles III. Later, he established himself as a favorite of Charles IV, becoming First Court Painter to the king in 1799</a:t>
          </a:r>
        </a:p>
      </dsp:txBody>
      <dsp:txXfrm>
        <a:off x="4458809" y="91425"/>
        <a:ext cx="3700587" cy="1148237"/>
      </dsp:txXfrm>
    </dsp:sp>
    <dsp:sp modelId="{3F1F843F-8CAA-4ECF-B5A2-211D6C43D3C6}">
      <dsp:nvSpPr>
        <dsp:cNvPr id="0" name=""/>
        <dsp:cNvSpPr/>
      </dsp:nvSpPr>
      <dsp:spPr>
        <a:xfrm>
          <a:off x="6309103" y="1719532"/>
          <a:ext cx="0" cy="279923"/>
        </a:xfrm>
        <a:prstGeom prst="line">
          <a:avLst/>
        </a:prstGeom>
        <a:noFill/>
        <a:ln w="6350" cap="flat" cmpd="sng" algn="ctr">
          <a:solidFill>
            <a:schemeClr val="accent2">
              <a:shade val="90000"/>
              <a:hueOff val="8053"/>
              <a:satOff val="-155"/>
              <a:lumOff val="188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AF01A-0163-4C33-9878-6F2FFD282979}">
      <dsp:nvSpPr>
        <dsp:cNvPr id="0" name=""/>
        <dsp:cNvSpPr/>
      </dsp:nvSpPr>
      <dsp:spPr>
        <a:xfrm>
          <a:off x="6561416" y="2279380"/>
          <a:ext cx="3700587" cy="47986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0" kern="1200" noProof="0" dirty="0"/>
            <a:t>Leonardo Da Vinci</a:t>
          </a:r>
          <a:endParaRPr lang="en-GB" sz="1800" b="0" kern="1200" noProof="0" dirty="0"/>
        </a:p>
      </dsp:txBody>
      <dsp:txXfrm>
        <a:off x="6561416" y="2279380"/>
        <a:ext cx="3700587" cy="479869"/>
      </dsp:txXfrm>
    </dsp:sp>
    <dsp:sp modelId="{F7B633A7-D926-4CBC-87D6-CC10E20E0F4C}">
      <dsp:nvSpPr>
        <dsp:cNvPr id="0" name=""/>
        <dsp:cNvSpPr/>
      </dsp:nvSpPr>
      <dsp:spPr>
        <a:xfrm>
          <a:off x="6561416" y="2759249"/>
          <a:ext cx="3700587" cy="96693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noProof="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Leonardo da Vinci was an artist and engineer who is best known for his paintings, notably the Mona Lisa (1503–19) and the Last Supper (1495–98).</a:t>
          </a:r>
        </a:p>
      </dsp:txBody>
      <dsp:txXfrm>
        <a:off x="6561416" y="2759249"/>
        <a:ext cx="3700587" cy="966937"/>
      </dsp:txXfrm>
    </dsp:sp>
    <dsp:sp modelId="{232CE934-E2E5-4676-AC76-E4B011E79514}">
      <dsp:nvSpPr>
        <dsp:cNvPr id="0" name=""/>
        <dsp:cNvSpPr/>
      </dsp:nvSpPr>
      <dsp:spPr>
        <a:xfrm>
          <a:off x="8411709" y="1999456"/>
          <a:ext cx="0" cy="279923"/>
        </a:xfrm>
        <a:prstGeom prst="line">
          <a:avLst/>
        </a:prstGeom>
        <a:noFill/>
        <a:ln w="6350" cap="flat" cmpd="sng" algn="ctr">
          <a:solidFill>
            <a:schemeClr val="accent2">
              <a:shade val="90000"/>
              <a:hueOff val="12079"/>
              <a:satOff val="-233"/>
              <a:lumOff val="2822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98CC0-1029-46A6-8053-0933F88F7705}">
      <dsp:nvSpPr>
        <dsp:cNvPr id="0" name=""/>
        <dsp:cNvSpPr/>
      </dsp:nvSpPr>
      <dsp:spPr>
        <a:xfrm rot="2700000">
          <a:off x="6277999" y="1968352"/>
          <a:ext cx="62208" cy="6220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393AC-A038-4AFA-9F23-B7759047F7CF}">
      <dsp:nvSpPr>
        <dsp:cNvPr id="0" name=""/>
        <dsp:cNvSpPr/>
      </dsp:nvSpPr>
      <dsp:spPr>
        <a:xfrm rot="2700000">
          <a:off x="8380605" y="1968352"/>
          <a:ext cx="62208" cy="6220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47A63F-9D06-479D-A04D-717692D432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1F70DC-6EDE-457C-B55A-39AC7DE41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597499-AEDB-41F8-9D86-78AEA6CB388B}" type="datetime1">
              <a:rPr lang="en-GB" smtClean="0"/>
              <a:t>01/04/2023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987CF-42F5-4BB0-AD0D-1D64C35944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68FB4-296C-4F8C-BFA3-D7C3AD617B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55657-0A12-495F-9FFA-D8F7554E7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4322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4C7E47C-375C-4F64-9207-883C66454AFE}" type="datetime1">
              <a:rPr lang="en-GB" noProof="0" smtClean="0"/>
              <a:t>01/04/2023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2780FBB-F712-42E7-8C2F-226D98798B3F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67153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83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507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6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157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DC0559-D619-4E56-BF6F-3712370C215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238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634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368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244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FB0C32-F044-4939-92E4-8BA39B7A3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84BE8A-3E34-4967-9E7C-13EC8F6A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BFF676-EC35-4FFD-8894-CA4F28307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DA1557-E095-4C82-B659-3AF55008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746250" y="-663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34E5EF-94D7-4AE0-BDD1-81A3ECDE6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77040" y="1193411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29E57E-3199-4AAA-B2D5-F93264FDA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442672" y="193606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pic>
        <p:nvPicPr>
          <p:cNvPr id="17" name="Picture 16" descr="Tag=CustomerPhoto&#10;Crop=1&#10;Align=N/A">
            <a:extLst>
              <a:ext uri="{FF2B5EF4-FFF2-40B4-BE49-F238E27FC236}">
                <a16:creationId xmlns:a16="http://schemas.microsoft.com/office/drawing/2014/main" id="{8A791822-0971-4E61-A5E4-9AAD258F58E3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663"/>
            <a:ext cx="12188952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86D7D99-F789-4EDA-861D-B6B994F05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Sabon Next LT" panose="020B0502040204020203" pitchFamily="2" charset="0"/>
              </a:rPr>
              <a:t>Click to edit Master title style</a:t>
            </a:r>
            <a:endParaRPr lang="en-GB" noProof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anose="02040503050406030204" pitchFamily="18" charset="0"/>
              <a:cs typeface="Sabon Next LT" panose="020B0502040204020203" pitchFamily="2" charset="0"/>
            </a:endParaRP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2B39487B-EA73-4D7B-93AA-D63B49F4DA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050" y="3600450"/>
            <a:ext cx="9144000" cy="2451100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54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3294AE-7408-47DB-898D-41F8C069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57251"/>
            <a:ext cx="6156051" cy="2076450"/>
          </a:xfrm>
        </p:spPr>
        <p:txBody>
          <a:bodyPr rtlCol="0" anchor="b">
            <a:normAutofit/>
          </a:bodyPr>
          <a:lstStyle/>
          <a:p>
            <a:pPr rtl="0"/>
            <a:r>
              <a:rPr lang="en-US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GB" sz="4400" noProof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73052A-4118-4E04-81F8-A44EC172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3190875"/>
            <a:ext cx="6156052" cy="2986087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</a:lstStyle>
          <a:p>
            <a:pPr marL="228600" lvl="0" indent="-228600" rtl="0"/>
            <a:r>
              <a:rPr lang="en-US" sz="2000" noProof="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988D1E1-6064-4D6A-9EB1-578E20A2A0ED}"/>
              </a:ext>
            </a:extLst>
          </p:cNvPr>
          <p:cNvSpPr txBox="1">
            <a:spLocks/>
          </p:cNvSpPr>
          <p:nvPr userDrawn="1"/>
        </p:nvSpPr>
        <p:spPr>
          <a:xfrm>
            <a:off x="841248" y="6429375"/>
            <a:ext cx="264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noProof="0">
                <a:solidFill>
                  <a:schemeClr val="tx2">
                    <a:alpha val="60000"/>
                  </a:schemeClr>
                </a:solidFill>
              </a:rPr>
              <a:t>3/1/20XX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D47C5CB-0317-4DC6-A76F-38A5BB1FD1C2}"/>
              </a:ext>
            </a:extLst>
          </p:cNvPr>
          <p:cNvSpPr txBox="1">
            <a:spLocks/>
          </p:cNvSpPr>
          <p:nvPr userDrawn="1"/>
        </p:nvSpPr>
        <p:spPr>
          <a:xfrm>
            <a:off x="4044696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noProof="0">
                <a:solidFill>
                  <a:schemeClr val="tx2">
                    <a:alpha val="60000"/>
                  </a:schemeClr>
                </a:solidFill>
              </a:rPr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CF6E15-0BE7-453B-BBD4-B379C390AD22}"/>
              </a:ext>
            </a:extLst>
          </p:cNvPr>
          <p:cNvSpPr txBox="1">
            <a:spLocks/>
          </p:cNvSpPr>
          <p:nvPr userDrawn="1"/>
        </p:nvSpPr>
        <p:spPr>
          <a:xfrm>
            <a:off x="8613648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8844951-7827-47D4-8276-7DDE1FA7D85A}" type="slidenum">
              <a:rPr lang="en-GB" noProof="0" smtClean="0">
                <a:solidFill>
                  <a:schemeClr val="tx2">
                    <a:alpha val="60000"/>
                  </a:schemeClr>
                </a:solidFill>
              </a:rPr>
              <a:pPr/>
              <a:t>‹#›</a:t>
            </a:fld>
            <a:endParaRPr lang="en-GB" noProof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E092228-4487-4E3A-AEE3-12DC34A061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4928" y="484632"/>
            <a:ext cx="4279392" cy="286207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6AB20921-6E7F-4BD8-9399-D18CABB64B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4928" y="3511296"/>
            <a:ext cx="4279392" cy="286207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3043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022B425-A1C3-4DFE-BF49-1B9F96D4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93769"/>
            <a:ext cx="5992550" cy="2319306"/>
          </a:xfrm>
        </p:spPr>
        <p:txBody>
          <a:bodyPr rtlCol="0" anchor="t">
            <a:normAutofit/>
          </a:bodyPr>
          <a:lstStyle/>
          <a:p>
            <a:pPr rtl="0"/>
            <a:r>
              <a:rPr lang="en-US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GB" sz="4400" noProof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AEC60F9-EA79-4A18-B040-024AFB62FD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776" y="484632"/>
            <a:ext cx="11210544" cy="319125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B88B7B-A749-40EA-A140-38D1E04EF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133" y="3893770"/>
            <a:ext cx="4377714" cy="2319306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 rtl="0"/>
            <a:r>
              <a:rPr lang="en-US" sz="1800" noProof="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8489"/>
            <a:ext cx="2743200" cy="365125"/>
          </a:xfrm>
        </p:spPr>
        <p:txBody>
          <a:bodyPr rtlCol="0"/>
          <a:lstStyle/>
          <a:p>
            <a:pPr rtl="0"/>
            <a:r>
              <a:rPr lang="en-GB" noProof="0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6132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52095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5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3987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90129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8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6973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76813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7761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7408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3F98AFCE-98D2-46C5-82A8-E45659B17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69999FB-8585-40F0-990C-6A0BAD1C8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68738E-7449-46C1-B7D3-844FE2BA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5992550" cy="2827422"/>
          </a:xfrm>
        </p:spPr>
        <p:txBody>
          <a:bodyPr rtlCol="0" anchor="t">
            <a:normAutofit/>
          </a:bodyPr>
          <a:lstStyle/>
          <a:p>
            <a:pPr rtl="0"/>
            <a:r>
              <a:rPr lang="en-US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GB" sz="4400" noProof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FF04F9-E792-4C19-9FD5-44800CEB2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085" y="914400"/>
            <a:ext cx="4377714" cy="2827422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 rtl="0"/>
            <a:r>
              <a:rPr lang="en-US" sz="1800" noProof="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F2F9DF6-DFB9-44A8-B629-57F58893AD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538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927BC207-43FE-4B6A-AEBE-875B69CF9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1840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EBBF5499-9A70-4846-B98E-316EC17F9F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C7A79F30-D473-48F6-9AC2-286C7B70F3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6256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0991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910AFBC-7932-43F4-ABEA-C89B2698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857251"/>
            <a:ext cx="5914937" cy="2076450"/>
          </a:xfrm>
        </p:spPr>
        <p:txBody>
          <a:bodyPr rtlCol="0" anchor="b">
            <a:normAutofit/>
          </a:bodyPr>
          <a:lstStyle/>
          <a:p>
            <a:pPr rtl="0"/>
            <a:r>
              <a:rPr lang="en-US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GB" sz="4400" noProof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178A42D-5ED2-4AB6-BE4B-410907432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190875"/>
            <a:ext cx="5914938" cy="298608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marL="228600" lvl="0" indent="-228600" rtl="0"/>
            <a:r>
              <a:rPr lang="en-US" sz="1800" noProof="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29" name="Date Placeholder 1">
            <a:extLst>
              <a:ext uri="{FF2B5EF4-FFF2-40B4-BE49-F238E27FC236}">
                <a16:creationId xmlns:a16="http://schemas.microsoft.com/office/drawing/2014/main" id="{4D9A7D07-2BA3-438D-972B-EA578370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pPr rtl="0"/>
            <a:r>
              <a:rPr lang="en-GB" noProof="0"/>
              <a:t>3/1/20XX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8720583-BC84-48EB-85BC-AE71214A3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0" y="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C3F0A5CD-C47A-4CDF-BE99-75F3A81B18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9520" y="228600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7329454B-9275-4E86-B32E-91C0DB62AA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9520" y="457200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0" name="Footer Placeholder 2">
            <a:extLst>
              <a:ext uri="{FF2B5EF4-FFF2-40B4-BE49-F238E27FC236}">
                <a16:creationId xmlns:a16="http://schemas.microsoft.com/office/drawing/2014/main" id="{21E9E1BF-D594-4F96-8DBE-5A8DD51D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>
            <a:lvl1pPr algn="l"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C30FDEF8-F3F3-42D5-9EE1-EDDF18B3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9179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BE04ED02-B678-4D1E-BEDA-7E28F903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7" y="9278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E2C5A2-B8B2-47C5-8E1B-3A97E2C9B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25" y="9278"/>
            <a:ext cx="121889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FD8455-A2E1-40B3-B6C4-36070AF58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 useBgFill="1">
        <p:nvSpPr>
          <p:cNvPr id="8" name="Freeform: Shape 7">
            <a:extLst>
              <a:ext uri="{FF2B5EF4-FFF2-40B4-BE49-F238E27FC236}">
                <a16:creationId xmlns:a16="http://schemas.microsoft.com/office/drawing/2014/main" id="{0F53BE70-C6B1-407C-9333-7251BDC77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186" y="9279"/>
            <a:ext cx="5770017" cy="2411171"/>
          </a:xfrm>
          <a:custGeom>
            <a:avLst/>
            <a:gdLst>
              <a:gd name="connsiteX0" fmla="*/ 0 w 5770017"/>
              <a:gd name="connsiteY0" fmla="*/ 0 h 2411171"/>
              <a:gd name="connsiteX1" fmla="*/ 5770017 w 5770017"/>
              <a:gd name="connsiteY1" fmla="*/ 0 h 2411171"/>
              <a:gd name="connsiteX2" fmla="*/ 5715824 w 5770017"/>
              <a:gd name="connsiteY2" fmla="*/ 124746 h 2411171"/>
              <a:gd name="connsiteX3" fmla="*/ 4925072 w 5770017"/>
              <a:gd name="connsiteY3" fmla="*/ 1254414 h 2411171"/>
              <a:gd name="connsiteX4" fmla="*/ 125602 w 5770017"/>
              <a:gd name="connsiteY4" fmla="*/ 1864423 h 2411171"/>
              <a:gd name="connsiteX5" fmla="*/ 0 w 5770017"/>
              <a:gd name="connsiteY5" fmla="*/ 1785927 h 241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017" h="2411171">
                <a:moveTo>
                  <a:pt x="0" y="0"/>
                </a:moveTo>
                <a:lnTo>
                  <a:pt x="5770017" y="0"/>
                </a:lnTo>
                <a:lnTo>
                  <a:pt x="5715824" y="124746"/>
                </a:lnTo>
                <a:cubicBezTo>
                  <a:pt x="5526044" y="533784"/>
                  <a:pt x="5262460" y="917027"/>
                  <a:pt x="4925072" y="1254414"/>
                </a:cubicBezTo>
                <a:cubicBezTo>
                  <a:pt x="3623720" y="2555767"/>
                  <a:pt x="1640148" y="2759102"/>
                  <a:pt x="125602" y="1864423"/>
                </a:cubicBezTo>
                <a:lnTo>
                  <a:pt x="0" y="1785927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5864DDE-75C0-4BE6-93FF-A960706AD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BC3FA0F-EAE5-4DCE-ACFF-9AD00ED39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7" y="1131641"/>
            <a:ext cx="5322618" cy="23876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en-US" noProof="0">
                <a:solidFill>
                  <a:srgbClr val="FFFFFF"/>
                </a:solidFill>
                <a:ea typeface="Cambria" panose="02040503050406030204" pitchFamily="18" charset="0"/>
                <a:cs typeface="Sabon Next LT" panose="020B0502040204020203" pitchFamily="2" charset="0"/>
              </a:rPr>
              <a:t>Click to edit Master title style</a:t>
            </a:r>
            <a:endParaRPr lang="en-GB" noProof="0">
              <a:solidFill>
                <a:srgbClr val="FFFFFF"/>
              </a:solidFill>
              <a:ea typeface="Cambria" panose="02040503050406030204" pitchFamily="18" charset="0"/>
              <a:cs typeface="Sabon Next LT" panose="020B0502040204020203" pitchFamily="2" charset="0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1FA5E0E-BEE1-4976-92B1-61EF64E343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4848" y="905256"/>
            <a:ext cx="4581144" cy="24505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03379FE8-A6CE-4F5A-BE1A-B2267589BE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4848" y="3520440"/>
            <a:ext cx="4581144" cy="24505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D090CA-24E8-46A7-889A-A4FDD00A33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600450"/>
            <a:ext cx="5322888" cy="2451100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93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Char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2685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3B5BF0-238D-481F-A15B-206D1E2FE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578E43B-8F1B-4CBD-B09E-5AD9A247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737C17C2-E2A6-4219-AE02-C8EAF943C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E7BC3CE-3806-41F3-B4F6-EBB2C3E9E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" y="484632"/>
            <a:ext cx="12179808" cy="590702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C036CF-E92D-4E80-8E6B-1B06EDDF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1016"/>
            <a:ext cx="4800600" cy="3749040"/>
          </a:xfrm>
        </p:spPr>
        <p:txBody>
          <a:bodyPr rtlCol="0" anchor="b" anchorCtr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DCFE1B-ABA2-4B11-B7DE-02CE383D6F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5779"/>
            <a:ext cx="4800600" cy="1066800"/>
          </a:xfrm>
        </p:spPr>
        <p:txBody>
          <a:bodyPr rtlCol="0">
            <a:normAutofit/>
          </a:bodyPr>
          <a:lstStyle>
            <a:lvl1pPr marL="228600" indent="0">
              <a:buNone/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8290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B84B862-7F1F-4B98-B437-936D8A73A9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664" y="2240280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C76B23B2-3605-4292-9F96-F34651B68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8" y="2240280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AB1E9EC3-2FB6-4E1C-8211-306450FDEE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5936" y="2267712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F3628146-045F-4FBC-A365-3D1D4B3DA6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53144" y="2267712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B50972B-CA23-4B92-987F-EE48ECCFF5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1363" y="4733925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8DE19225-DA72-4A39-8CFD-695BFBB93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664" y="53431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E66A7C97-DBB6-4333-B12F-E26C38E69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8728" y="4733925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041FA0B5-660E-478A-AF8A-196DBD6AE4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38029" y="53431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77C92085-3D01-44E4-BA12-E39F1EA0AC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7973" y="47335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35DA97BC-7224-440A-A227-8F4A101804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7274" y="5342763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C236524B-4724-42FA-A2B2-33566478FD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64639" y="4737100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5F7DE4ED-8F4D-465C-86B4-2372AE291F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63940" y="5346319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8045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5157787" cy="3446463"/>
          </a:xfrm>
          <a:solidFill>
            <a:schemeClr val="bg1"/>
          </a:solidFill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60320"/>
            <a:ext cx="5183188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3/1/20XX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1C83D0-CBAB-4E41-89AB-89FF36D3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C302BB0-D231-4195-8083-264C01DF9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011680"/>
            <a:ext cx="5157787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B2A70FA-99E0-466C-AC57-33C48353B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9027" y="2011680"/>
            <a:ext cx="5183187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74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10515600" cy="132588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4360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4360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22881CE-A366-4A3A-AE00-9B14BEFE4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34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CF16E98-73C9-47B5-B88B-9120BEB9F0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68934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3/1/20XX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5887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en-GB" noProof="0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en-GB" noProof="0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rtl="0"/>
            <a:fld id="{28844951-7827-47D4-8276-7DDE1FA7D85A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1451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9" r:id="rId3"/>
    <p:sldLayoutId id="2147483698" r:id="rId4"/>
    <p:sldLayoutId id="2147483686" r:id="rId5"/>
    <p:sldLayoutId id="2147483700" r:id="rId6"/>
    <p:sldLayoutId id="2147483705" r:id="rId7"/>
    <p:sldLayoutId id="2147483689" r:id="rId8"/>
    <p:sldLayoutId id="2147483704" r:id="rId9"/>
    <p:sldLayoutId id="2147483702" r:id="rId10"/>
    <p:sldLayoutId id="2147483701" r:id="rId11"/>
    <p:sldLayoutId id="2147483703" r:id="rId12"/>
    <p:sldLayoutId id="2147483685" r:id="rId13"/>
    <p:sldLayoutId id="2147483687" r:id="rId14"/>
    <p:sldLayoutId id="2147483688" r:id="rId15"/>
    <p:sldLayoutId id="2147483690" r:id="rId16"/>
    <p:sldLayoutId id="2147483692" r:id="rId17"/>
    <p:sldLayoutId id="2147483693" r:id="rId18"/>
  </p:sldLayoutIdLst>
  <p:hf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32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9A7C78-91FD-4B88-953D-5A4363761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 rtlCol="0" anchor="b" anchorCtr="0"/>
          <a:lstStyle/>
          <a:p>
            <a:pPr rtl="0"/>
            <a:r>
              <a:rPr lang="en-US" dirty="0"/>
              <a:t>ART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D04BED3-CF2E-4CAD-8CE8-ED3ED12AE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175" y="3600450"/>
            <a:ext cx="9144000" cy="2451100"/>
          </a:xfrm>
        </p:spPr>
        <p:txBody>
          <a:bodyPr rtlCol="0"/>
          <a:lstStyle/>
          <a:p>
            <a:pPr rtl="0"/>
            <a:r>
              <a:rPr lang="en-US" dirty="0"/>
              <a:t>By: Angela </a:t>
            </a:r>
            <a:r>
              <a:rPr lang="en-US" dirty="0" err="1"/>
              <a:t>Naber</a:t>
            </a:r>
            <a:r>
              <a:rPr lang="en-US" dirty="0"/>
              <a:t>- Amie </a:t>
            </a:r>
            <a:r>
              <a:rPr lang="en-US" dirty="0" err="1"/>
              <a:t>Derderian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580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3DBD4-E398-4AA3-AEC1-4BF03FC59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93769"/>
            <a:ext cx="5992550" cy="2319306"/>
          </a:xfrm>
        </p:spPr>
        <p:txBody>
          <a:bodyPr rtlCol="0"/>
          <a:lstStyle/>
          <a:p>
            <a:pPr rtl="0"/>
            <a:r>
              <a:rPr lang="en-US" dirty="0"/>
              <a:t>Why is Drawing </a:t>
            </a:r>
            <a:r>
              <a:rPr lang="en-US" dirty="0" err="1"/>
              <a:t>Benifitial</a:t>
            </a:r>
            <a:endParaRPr lang="en-GB" dirty="0"/>
          </a:p>
        </p:txBody>
      </p:sp>
      <p:pic>
        <p:nvPicPr>
          <p:cNvPr id="6" name="Picture Placeholder 5" descr="Photo of a bunch of clean artist paintbrushes">
            <a:extLst>
              <a:ext uri="{FF2B5EF4-FFF2-40B4-BE49-F238E27FC236}">
                <a16:creationId xmlns:a16="http://schemas.microsoft.com/office/drawing/2014/main" id="{D7D1C07D-75DD-4A12-9C4C-A9C3E052A3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776" y="484632"/>
            <a:ext cx="11210544" cy="3191256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80182-DF99-445E-8055-837D597C3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133" y="3893770"/>
            <a:ext cx="4377714" cy="2319306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en-GB" dirty="0"/>
              <a:t>Drawing is a great way to improve your creative skills and start thinking in a different way. Art shows you that there is normally more than one way to solve a problem. Art encourages open ended thinking and creativity. These can be really helpful for personal development and solving problems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354B2E-C37D-4B68-9B83-A941B747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8489"/>
            <a:ext cx="2743200" cy="365125"/>
          </a:xfrm>
        </p:spPr>
        <p:txBody>
          <a:bodyPr rtlCol="0"/>
          <a:lstStyle/>
          <a:p>
            <a:pPr rtl="0"/>
            <a:r>
              <a:rPr lang="en-GB"/>
              <a:t>3/1/20XX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0FABF8-6F79-4985-A2FB-99DAD9E63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55AA7-3B73-477B-A886-58F8E9942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n-GB" smtClean="0"/>
              <a:pPr rtl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143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58CC6-FF60-4FC8-BA35-52A8BDDC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57251"/>
            <a:ext cx="6156051" cy="2076450"/>
          </a:xfrm>
        </p:spPr>
        <p:txBody>
          <a:bodyPr rtlCol="0"/>
          <a:lstStyle/>
          <a:p>
            <a:pPr rtl="0"/>
            <a:r>
              <a:rPr lang="en-GB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E0066-50A4-4BA2-9D04-DA968D2A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3190875"/>
            <a:ext cx="6156052" cy="2986087"/>
          </a:xfrm>
        </p:spPr>
        <p:txBody>
          <a:bodyPr rtlCol="0">
            <a:noAutofit/>
          </a:bodyPr>
          <a:lstStyle/>
          <a:p>
            <a:pPr rtl="0"/>
            <a:r>
              <a:rPr lang="en-US" dirty="0"/>
              <a:t>Drawing is a very beautiful type of art and it is very helpful to many peoples mental health and creativity. Drawing summarizes the beauty in nature and the inner mind and thoughts.</a:t>
            </a:r>
            <a:endParaRPr lang="en-GB" dirty="0"/>
          </a:p>
        </p:txBody>
      </p:sp>
      <p:pic>
        <p:nvPicPr>
          <p:cNvPr id="7" name="Picture Placeholder 6" descr="Photo of artist  with a paint brush brushing on orange paint on a palette">
            <a:extLst>
              <a:ext uri="{FF2B5EF4-FFF2-40B4-BE49-F238E27FC236}">
                <a16:creationId xmlns:a16="http://schemas.microsoft.com/office/drawing/2014/main" id="{7D1EAA44-4F3D-44D6-B1B6-5140800EC0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4928" y="484632"/>
            <a:ext cx="4279392" cy="2862072"/>
          </a:xfrm>
        </p:spPr>
      </p:pic>
      <p:pic>
        <p:nvPicPr>
          <p:cNvPr id="9" name="Picture Placeholder 8" descr="Photo of an artist opening up a tube of paint">
            <a:extLst>
              <a:ext uri="{FF2B5EF4-FFF2-40B4-BE49-F238E27FC236}">
                <a16:creationId xmlns:a16="http://schemas.microsoft.com/office/drawing/2014/main" id="{78CF4775-4C31-488E-AB32-6C7A887A129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4928" y="3511296"/>
            <a:ext cx="4279392" cy="2862072"/>
          </a:xfr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B067F41-22A4-40B6-A3DA-26D8E0FCC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 rtlCol="0"/>
          <a:lstStyle/>
          <a:p>
            <a:pPr rtl="0"/>
            <a:r>
              <a:rPr lang="en-GB"/>
              <a:t>3/1/20XX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CB2F7A7-6A7C-429F-A261-494305D5D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F068389-EB02-493E-9416-4F35FEE4D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n-GB" smtClean="0"/>
              <a:pPr rtl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091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hoto of paint brush mixing colours on a palette&#10;">
            <a:extLst>
              <a:ext uri="{FF2B5EF4-FFF2-40B4-BE49-F238E27FC236}">
                <a16:creationId xmlns:a16="http://schemas.microsoft.com/office/drawing/2014/main" id="{1BBA7D00-FBC1-4E10-8B44-A05F4AD3FA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" y="484632"/>
            <a:ext cx="12179808" cy="5907024"/>
          </a:xfr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2DB3B99A-1BFE-45FD-89BB-94C4EC58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1016"/>
            <a:ext cx="4800600" cy="3749040"/>
          </a:xfrm>
        </p:spPr>
        <p:txBody>
          <a:bodyPr rtlCol="0"/>
          <a:lstStyle/>
          <a:p>
            <a:pPr rtl="0"/>
            <a:r>
              <a:rPr lang="en-GB" dirty="0"/>
              <a:t>Thank You for Listening.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D0082-0478-4749-89B1-BE87392F40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4835779"/>
            <a:ext cx="4800600" cy="1066800"/>
          </a:xfrm>
        </p:spPr>
        <p:txBody>
          <a:bodyPr rtlCol="0" anchor="ctr" anchorCtr="0">
            <a:normAutofit/>
          </a:bodyPr>
          <a:lstStyle/>
          <a:p>
            <a:pPr rtl="0"/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B554B-73A5-4106-A48D-001C726C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 rtlCol="0"/>
          <a:lstStyle/>
          <a:p>
            <a:pPr rtl="0"/>
            <a:r>
              <a:rPr lang="en-GB"/>
              <a:t>3/1/20XX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64640-8ACA-4AEB-B9BF-A79783A19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6E7A03-635E-4F0D-9A7F-96B13283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n-GB" smtClean="0"/>
              <a:pPr rtl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06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6D2BF-A503-87C4-8078-54AABF79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D928D-7A80-9130-57EF-52F72E511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Drawing is a form of visual art in which an artist uses instruments to mark paper or other two-dimensional surface.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F1077-2FAB-F894-432E-60AA7FA39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130A4-61C1-90B6-377A-5EF774AF0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65FF5-DBDA-93B2-AF6F-8C7BE9E4F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24317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57686-487A-4245-814E-58B1C25C6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5992550" cy="2827422"/>
          </a:xfrm>
        </p:spPr>
        <p:txBody>
          <a:bodyPr rtlCol="0"/>
          <a:lstStyle/>
          <a:p>
            <a:pPr rtl="0"/>
            <a:r>
              <a:rPr lang="en-US" dirty="0"/>
              <a:t>T</a:t>
            </a:r>
            <a:r>
              <a:rPr lang="en-GB" dirty="0" err="1"/>
              <a:t>ypes</a:t>
            </a:r>
            <a:r>
              <a:rPr lang="en-GB" dirty="0"/>
              <a:t> of Drawing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566BB-9632-4FD7-9FFC-FD3C43D39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085" y="914400"/>
            <a:ext cx="4377714" cy="2827422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n-GB" dirty="0"/>
              <a:t>Realism</a:t>
            </a:r>
          </a:p>
          <a:p>
            <a:pPr rtl="0"/>
            <a:r>
              <a:rPr lang="en-GB" dirty="0"/>
              <a:t>Painting</a:t>
            </a:r>
          </a:p>
          <a:p>
            <a:pPr rtl="0"/>
            <a:r>
              <a:rPr lang="en-GB" dirty="0"/>
              <a:t>Sketching</a:t>
            </a:r>
          </a:p>
          <a:p>
            <a:pPr rtl="0"/>
            <a:r>
              <a:rPr lang="en-GB" dirty="0"/>
              <a:t>Graffiti</a:t>
            </a:r>
          </a:p>
          <a:p>
            <a:pPr rtl="0"/>
            <a:r>
              <a:rPr lang="en-GB" dirty="0"/>
              <a:t>Cartoon Drawing</a:t>
            </a:r>
          </a:p>
        </p:txBody>
      </p:sp>
      <p:pic>
        <p:nvPicPr>
          <p:cNvPr id="9" name="Picture Placeholder 8" descr="Photo of an artist dipping a paint brush in to a paint palette">
            <a:extLst>
              <a:ext uri="{FF2B5EF4-FFF2-40B4-BE49-F238E27FC236}">
                <a16:creationId xmlns:a16="http://schemas.microsoft.com/office/drawing/2014/main" id="{39953FF0-412E-4D4D-91B1-A91C65C466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38" y="4059936"/>
            <a:ext cx="2807208" cy="2322576"/>
          </a:xfrm>
        </p:spPr>
      </p:pic>
      <p:pic>
        <p:nvPicPr>
          <p:cNvPr id="11" name="Picture Placeholder 10" descr="Photo of an artist opening up a tube of paint">
            <a:extLst>
              <a:ext uri="{FF2B5EF4-FFF2-40B4-BE49-F238E27FC236}">
                <a16:creationId xmlns:a16="http://schemas.microsoft.com/office/drawing/2014/main" id="{0CF184A7-72F0-4298-BD0F-B461E6A4355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1840" y="4059936"/>
            <a:ext cx="2807208" cy="2322576"/>
          </a:xfrm>
        </p:spPr>
      </p:pic>
      <p:pic>
        <p:nvPicPr>
          <p:cNvPr id="13" name="Picture Placeholder 12" descr="Photo of artist  with a paint brush brushing on orange paint on a palette">
            <a:extLst>
              <a:ext uri="{FF2B5EF4-FFF2-40B4-BE49-F238E27FC236}">
                <a16:creationId xmlns:a16="http://schemas.microsoft.com/office/drawing/2014/main" id="{DB4636A3-BAA9-469C-8F28-2B0A9530D27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9048" y="4059936"/>
            <a:ext cx="2807208" cy="2322576"/>
          </a:xfrm>
        </p:spPr>
      </p:pic>
      <p:pic>
        <p:nvPicPr>
          <p:cNvPr id="15" name="Picture Placeholder 14" descr="Photo of a paint brush with blue and white paint">
            <a:extLst>
              <a:ext uri="{FF2B5EF4-FFF2-40B4-BE49-F238E27FC236}">
                <a16:creationId xmlns:a16="http://schemas.microsoft.com/office/drawing/2014/main" id="{AECBB048-D3B9-4FE4-A34B-876DE7D50C8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6256" y="4059936"/>
            <a:ext cx="2807208" cy="2322576"/>
          </a:xfrm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7FFBE36B-5CC8-44EE-801B-6159157B5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 rtlCol="0"/>
          <a:lstStyle/>
          <a:p>
            <a:pPr rtl="0"/>
            <a:r>
              <a:rPr lang="en-GB"/>
              <a:t>3/1/20XX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FF014D18-B223-4ED4-BCCA-1E4C3828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1898C30-E58E-4EC9-8A27-DF1822A9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n-GB" smtClean="0"/>
              <a:pPr rtl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34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9352-2AB0-4ADD-96B9-AB0FAECB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857251"/>
            <a:ext cx="5914937" cy="2076450"/>
          </a:xfrm>
        </p:spPr>
        <p:txBody>
          <a:bodyPr rtlCol="0"/>
          <a:lstStyle/>
          <a:p>
            <a:pPr rtl="0"/>
            <a:r>
              <a:rPr lang="en-US" dirty="0"/>
              <a:t>Realism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9AA98-AED4-4FAD-999C-98B64BB9D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190875"/>
            <a:ext cx="5914938" cy="2986087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Realism in the arts is generally the attempt to represent subject matter truthfully, without artificiality and avoiding speculative and supernatural elements. The term is often used interchangeably with naturalism.</a:t>
            </a:r>
          </a:p>
        </p:txBody>
      </p:sp>
      <p:sp>
        <p:nvSpPr>
          <p:cNvPr id="81" name="Date Placeholder 80">
            <a:extLst>
              <a:ext uri="{FF2B5EF4-FFF2-40B4-BE49-F238E27FC236}">
                <a16:creationId xmlns:a16="http://schemas.microsoft.com/office/drawing/2014/main" id="{82960077-7DAA-4543-8719-74137BCBB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 rtlCol="0"/>
          <a:lstStyle/>
          <a:p>
            <a:pPr rtl="0"/>
            <a:r>
              <a:rPr lang="en-GB"/>
              <a:t>3/1/20XX</a:t>
            </a:r>
          </a:p>
        </p:txBody>
      </p:sp>
      <p:pic>
        <p:nvPicPr>
          <p:cNvPr id="8" name="Picture Placeholder 7" descr="Photo of a paint brush with blue and white paint">
            <a:extLst>
              <a:ext uri="{FF2B5EF4-FFF2-40B4-BE49-F238E27FC236}">
                <a16:creationId xmlns:a16="http://schemas.microsoft.com/office/drawing/2014/main" id="{2088C71B-3F8B-4679-8801-8C4C86D45C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9520" y="0"/>
            <a:ext cx="4599432" cy="2286000"/>
          </a:xfrm>
        </p:spPr>
      </p:pic>
      <p:pic>
        <p:nvPicPr>
          <p:cNvPr id="10" name="Picture Placeholder 9" descr="Image of colourful triangular shapes">
            <a:extLst>
              <a:ext uri="{FF2B5EF4-FFF2-40B4-BE49-F238E27FC236}">
                <a16:creationId xmlns:a16="http://schemas.microsoft.com/office/drawing/2014/main" id="{96812000-377B-4B9A-A2C2-AFDD83B7A3F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9520" y="2286000"/>
            <a:ext cx="4599432" cy="2286000"/>
          </a:xfrm>
        </p:spPr>
      </p:pic>
      <p:pic>
        <p:nvPicPr>
          <p:cNvPr id="12" name="Picture Placeholder 11" descr="Photo of hands with a reflection of coloured lights">
            <a:extLst>
              <a:ext uri="{FF2B5EF4-FFF2-40B4-BE49-F238E27FC236}">
                <a16:creationId xmlns:a16="http://schemas.microsoft.com/office/drawing/2014/main" id="{4F42B7E8-FEA7-4E82-B22D-FA992604095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9520" y="4572000"/>
            <a:ext cx="4599432" cy="2286000"/>
          </a:xfrm>
        </p:spPr>
      </p:pic>
      <p:sp>
        <p:nvSpPr>
          <p:cNvPr id="82" name="Footer Placeholder 81">
            <a:extLst>
              <a:ext uri="{FF2B5EF4-FFF2-40B4-BE49-F238E27FC236}">
                <a16:creationId xmlns:a16="http://schemas.microsoft.com/office/drawing/2014/main" id="{503949B9-68A2-4ABE-91ED-37C05B24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CCCE07D-3B17-42EC-AE9C-222D1314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n-GB" smtClean="0"/>
              <a:pPr rtl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34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8E50F-247A-4628-90BB-62A60E396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7" y="1131641"/>
            <a:ext cx="5322618" cy="2387600"/>
          </a:xfrm>
        </p:spPr>
        <p:txBody>
          <a:bodyPr rtlCol="0"/>
          <a:lstStyle/>
          <a:p>
            <a:pPr rtl="0"/>
            <a:r>
              <a:rPr lang="en-US" dirty="0"/>
              <a:t>P</a:t>
            </a:r>
            <a:r>
              <a:rPr lang="en-GB" dirty="0" err="1"/>
              <a:t>ainting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2A8BE8-DC21-47DE-B6F3-7DC95B43C5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600450"/>
            <a:ext cx="5322888" cy="2451100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en-GB" dirty="0"/>
              <a:t>Painting is artwork that results from the application of paint onto a solid surface. The paint can be made of many materials, as long as it is pigmented liquid that can dry to a solid thin layer.</a:t>
            </a:r>
          </a:p>
        </p:txBody>
      </p:sp>
      <p:pic>
        <p:nvPicPr>
          <p:cNvPr id="7" name="Picture Placeholder 6" descr="Photo of the tips of coloured pencils">
            <a:extLst>
              <a:ext uri="{FF2B5EF4-FFF2-40B4-BE49-F238E27FC236}">
                <a16:creationId xmlns:a16="http://schemas.microsoft.com/office/drawing/2014/main" id="{4C238EB8-09B7-4151-B562-13B050D4A3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4848" y="905256"/>
            <a:ext cx="4581144" cy="2450592"/>
          </a:xfrm>
        </p:spPr>
      </p:pic>
      <p:pic>
        <p:nvPicPr>
          <p:cNvPr id="9" name="Picture Placeholder 8" descr="Photo of crayons &#10;">
            <a:extLst>
              <a:ext uri="{FF2B5EF4-FFF2-40B4-BE49-F238E27FC236}">
                <a16:creationId xmlns:a16="http://schemas.microsoft.com/office/drawing/2014/main" id="{8C7F1323-5935-4F21-BFEA-E642AAB30A7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4848" y="3520440"/>
            <a:ext cx="4581144" cy="2450592"/>
          </a:xfrm>
        </p:spPr>
      </p:pic>
    </p:spTree>
    <p:extLst>
      <p:ext uri="{BB962C8B-B14F-4D97-AF65-F5344CB8AC3E}">
        <p14:creationId xmlns:p14="http://schemas.microsoft.com/office/powerpoint/2010/main" val="2693196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A9386-1D0E-E0B2-F46B-C5FE3361B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6F458-9B51-68DF-E617-352968D06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sketch, traditionally a rough drawing or painting in which an artist notes down his preliminary ideas for a work that will eventually be realized with greater precision and detail.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FD610-CAA8-55EE-15F2-ABA08ECE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BA70F-BB08-88ED-C0CB-1B38FAED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801C5-02B2-F5A9-BC08-85BD6438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en-GB" noProof="0" smtClean="0"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23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76C23-505B-91C0-8B78-E403F58F0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Graffiti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C028E-A850-5E18-7F01-6FB70B0B0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Graffiti aims to be seen without being caught or to spread an important message. The end purpose of Graffiti, like other art is to tell a story or express oneself. Graffiti allows artists to express themselves.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7AA9A-B5B5-1942-44CB-97D336670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F242E-2879-88ED-17AE-0225E155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14B1C-99E7-6D60-BE62-2EF96BE86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en-GB" noProof="0" smtClean="0"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71683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3915A-24F4-5978-FC34-AAD541A1C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Cartoon Drawing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0366C-7FB4-5A8E-7845-ACE0D20B3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cartoon makes a brief, funny comment using illustrations and is often found on television, in a newspaper or in a magazine. The Simpsons and Snoopy? Both cartoons. A cartoon can be a satirical or humorous drawing, a series of illustrations (also called a comic strip), or an animated film.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6C36D-C26E-144B-5771-FBDAF192F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4128-DF82-6843-5028-2997F5F57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9EE8A-CF6C-70D6-4902-D6F153D0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en-GB" noProof="0" smtClean="0"/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64393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51886-AA43-422E-B193-F1F3DF7D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 rtlCol="0"/>
          <a:lstStyle/>
          <a:p>
            <a:pPr rtl="0"/>
            <a:r>
              <a:rPr lang="en-GB" dirty="0"/>
              <a:t>Famous Artists and </a:t>
            </a:r>
            <a:r>
              <a:rPr lang="en-GB" dirty="0" err="1"/>
              <a:t>thereTimeline</a:t>
            </a:r>
            <a:endParaRPr lang="en-GB" dirty="0"/>
          </a:p>
        </p:txBody>
      </p:sp>
      <p:graphicFrame>
        <p:nvGraphicFramePr>
          <p:cNvPr id="4" name="Content Placeholder 3" descr="Timeline">
            <a:extLst>
              <a:ext uri="{FF2B5EF4-FFF2-40B4-BE49-F238E27FC236}">
                <a16:creationId xmlns:a16="http://schemas.microsoft.com/office/drawing/2014/main" id="{4424901C-24B0-4C46-B815-EB0C38D742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59677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EC3DE-6959-4606-92E7-BAA4FE72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 rtlCol="0"/>
          <a:lstStyle/>
          <a:p>
            <a:pPr rtl="0"/>
            <a:r>
              <a:rPr lang="en-GB" dirty="0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5AFC8-8A78-4AE3-A237-4E17FE12A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/>
          <a:p>
            <a:pPr rtl="0"/>
            <a:r>
              <a:rPr lang="en-GB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3D7EC-E54B-4E0E-A5C3-7071C72A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n-GB" smtClean="0"/>
              <a:pPr rtl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479877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1757071_TF00537603_Win32.potx" id="{D2E9A045-399B-4A2D-9D8D-F3E81717F059}" vid="{2D2D5BFB-F2E3-483F-82B4-4C40ADB37E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AFE2A1-77F8-441E-9B9F-DD61C354F4FE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CF4B188-9E41-4609-81DC-EA2587D009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052644-F409-493B-8E91-969D43897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Luminous design</Template>
  <TotalTime>34</TotalTime>
  <Words>508</Words>
  <Application>Microsoft Office PowerPoint</Application>
  <PresentationFormat>Widescreen</PresentationFormat>
  <Paragraphs>68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Next LT Pro</vt:lpstr>
      <vt:lpstr>Calibri</vt:lpstr>
      <vt:lpstr>Sabon Next LT</vt:lpstr>
      <vt:lpstr>Wingdings</vt:lpstr>
      <vt:lpstr>LuminousVTI</vt:lpstr>
      <vt:lpstr>ART</vt:lpstr>
      <vt:lpstr>Introduction</vt:lpstr>
      <vt:lpstr>Types of Drawing</vt:lpstr>
      <vt:lpstr>Realism </vt:lpstr>
      <vt:lpstr>Painting</vt:lpstr>
      <vt:lpstr>Sketching</vt:lpstr>
      <vt:lpstr>Graffiti</vt:lpstr>
      <vt:lpstr>Cartoon Drawing</vt:lpstr>
      <vt:lpstr>Famous Artists and thereTimeline</vt:lpstr>
      <vt:lpstr>Why is Drawing Benifitial</vt:lpstr>
      <vt:lpstr>Summary</vt:lpstr>
      <vt:lpstr>Thank You for Listening.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</dc:title>
  <dc:creator>dell</dc:creator>
  <cp:lastModifiedBy>dell</cp:lastModifiedBy>
  <cp:revision>1</cp:revision>
  <dcterms:created xsi:type="dcterms:W3CDTF">2023-04-01T10:15:47Z</dcterms:created>
  <dcterms:modified xsi:type="dcterms:W3CDTF">2023-04-01T10:50:35Z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