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8D48-EBB5-4FB1-B498-30747952566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B91C-EB31-48D4-B0BB-EC2C4E6E4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0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8D48-EBB5-4FB1-B498-30747952566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B91C-EB31-48D4-B0BB-EC2C4E6E4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5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8D48-EBB5-4FB1-B498-30747952566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B91C-EB31-48D4-B0BB-EC2C4E6E4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8D48-EBB5-4FB1-B498-30747952566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B91C-EB31-48D4-B0BB-EC2C4E6E4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4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8D48-EBB5-4FB1-B498-30747952566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B91C-EB31-48D4-B0BB-EC2C4E6E4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8D48-EBB5-4FB1-B498-30747952566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B91C-EB31-48D4-B0BB-EC2C4E6E4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8D48-EBB5-4FB1-B498-30747952566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B91C-EB31-48D4-B0BB-EC2C4E6E4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5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8D48-EBB5-4FB1-B498-30747952566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B91C-EB31-48D4-B0BB-EC2C4E6E4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9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8D48-EBB5-4FB1-B498-30747952566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B91C-EB31-48D4-B0BB-EC2C4E6E4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0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8D48-EBB5-4FB1-B498-30747952566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B91C-EB31-48D4-B0BB-EC2C4E6E4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11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8D48-EBB5-4FB1-B498-30747952566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B91C-EB31-48D4-B0BB-EC2C4E6E4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1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58D48-EBB5-4FB1-B498-30747952566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5B91C-EB31-48D4-B0BB-EC2C4E6E4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15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Electric circuits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Made by: </a:t>
            </a:r>
            <a:r>
              <a:rPr lang="en-US" dirty="0" err="1" smtClean="0"/>
              <a:t>saif</a:t>
            </a:r>
            <a:r>
              <a:rPr lang="en-US" dirty="0" smtClean="0"/>
              <a:t> </a:t>
            </a:r>
            <a:r>
              <a:rPr lang="en-US" dirty="0" err="1" smtClean="0"/>
              <a:t>fashho</a:t>
            </a:r>
            <a:r>
              <a:rPr lang="en-US" dirty="0" smtClean="0"/>
              <a:t> and </a:t>
            </a:r>
            <a:r>
              <a:rPr lang="en-US" dirty="0" err="1" smtClean="0"/>
              <a:t>sami</a:t>
            </a:r>
            <a:r>
              <a:rPr lang="en-US" dirty="0" smtClean="0"/>
              <a:t> </a:t>
            </a:r>
            <a:r>
              <a:rPr lang="en-US" dirty="0" err="1" smtClean="0"/>
              <a:t>abbasi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325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i="1" dirty="0" smtClean="0"/>
              <a:t>What is a circuit?</a:t>
            </a:r>
            <a:endParaRPr lang="en-US" sz="7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195" y="1879645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A circuit is a complete path around which electricity can flow. It must include a source of electricity, such as a battery. Materials that allow electric current to pass through them easily, called conductors, can be used to link the positive and negative ends of a battery, creating a circuit.</a:t>
            </a:r>
          </a:p>
          <a:p>
            <a:pPr marL="0" indent="0">
              <a:buNone/>
            </a:pP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97387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4955" y="709068"/>
            <a:ext cx="10515600" cy="1325563"/>
          </a:xfrm>
        </p:spPr>
        <p:txBody>
          <a:bodyPr>
            <a:noAutofit/>
          </a:bodyPr>
          <a:lstStyle/>
          <a:p>
            <a:r>
              <a:rPr lang="en-US" sz="7200" b="1" i="1" dirty="0" smtClean="0"/>
              <a:t>What is a circuit made up of?</a:t>
            </a:r>
            <a:endParaRPr lang="en-US" sz="7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4" y="25066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A circuit is made up of a wire, a cell ,a battery ,a lamp, a switch, a buzzer and a motor.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120" y="3890011"/>
            <a:ext cx="756339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086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53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Electric circuits</vt:lpstr>
      <vt:lpstr>What is a circuit?</vt:lpstr>
      <vt:lpstr>What is a circuit made up of?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circuits</dc:title>
  <dc:creator>USER</dc:creator>
  <cp:lastModifiedBy>USER</cp:lastModifiedBy>
  <cp:revision>2</cp:revision>
  <dcterms:created xsi:type="dcterms:W3CDTF">2023-03-06T17:08:11Z</dcterms:created>
  <dcterms:modified xsi:type="dcterms:W3CDTF">2023-03-06T17:20:50Z</dcterms:modified>
</cp:coreProperties>
</file>