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>
      <p:cViewPr varScale="1">
        <p:scale>
          <a:sx n="90" d="100"/>
          <a:sy n="90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83495-6722-4DB8-90B7-85596335109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5EFF09-C933-4799-9933-77C9782F4E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Televsions.</a:t>
          </a:r>
        </a:p>
      </dgm:t>
    </dgm:pt>
    <dgm:pt modelId="{F2F72A7B-759D-4E6B-A933-2D0494AA48B7}" type="parTrans" cxnId="{D08D8F79-3341-4224-8766-CCFA92012DE9}">
      <dgm:prSet/>
      <dgm:spPr/>
      <dgm:t>
        <a:bodyPr/>
        <a:lstStyle/>
        <a:p>
          <a:endParaRPr lang="en-US"/>
        </a:p>
      </dgm:t>
    </dgm:pt>
    <dgm:pt modelId="{4980F1CA-FEB4-46B2-B9A1-249F26ED1D3E}" type="sibTrans" cxnId="{D08D8F79-3341-4224-8766-CCFA92012DE9}">
      <dgm:prSet/>
      <dgm:spPr/>
      <dgm:t>
        <a:bodyPr/>
        <a:lstStyle/>
        <a:p>
          <a:endParaRPr lang="en-US"/>
        </a:p>
      </dgm:t>
    </dgm:pt>
    <dgm:pt modelId="{E3A83362-E338-4895-83B0-27260AA166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Movie projectors.</a:t>
          </a:r>
        </a:p>
      </dgm:t>
    </dgm:pt>
    <dgm:pt modelId="{5450DE56-5505-41C3-B3D7-A9D4C0DD4E66}" type="parTrans" cxnId="{09E94411-1CAB-47DC-BD82-FB599BDC9E73}">
      <dgm:prSet/>
      <dgm:spPr/>
      <dgm:t>
        <a:bodyPr/>
        <a:lstStyle/>
        <a:p>
          <a:endParaRPr lang="en-US"/>
        </a:p>
      </dgm:t>
    </dgm:pt>
    <dgm:pt modelId="{C46A2D6B-9EAF-4865-8E04-077D5F7159C1}" type="sibTrans" cxnId="{09E94411-1CAB-47DC-BD82-FB599BDC9E73}">
      <dgm:prSet/>
      <dgm:spPr/>
      <dgm:t>
        <a:bodyPr/>
        <a:lstStyle/>
        <a:p>
          <a:endParaRPr lang="en-US"/>
        </a:p>
      </dgm:t>
    </dgm:pt>
    <dgm:pt modelId="{A17FCEBB-8542-424D-A97E-87F366B983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Loudspeakers.</a:t>
          </a:r>
        </a:p>
      </dgm:t>
    </dgm:pt>
    <dgm:pt modelId="{B5E60006-90E4-434C-926D-828C1C5EEB40}" type="parTrans" cxnId="{DE90DB94-7B82-41D9-9047-74D8D2200648}">
      <dgm:prSet/>
      <dgm:spPr/>
      <dgm:t>
        <a:bodyPr/>
        <a:lstStyle/>
        <a:p>
          <a:endParaRPr lang="en-US"/>
        </a:p>
      </dgm:t>
    </dgm:pt>
    <dgm:pt modelId="{6906BCC5-BCA8-42E3-8EFB-E0C64A519339}" type="sibTrans" cxnId="{DE90DB94-7B82-41D9-9047-74D8D2200648}">
      <dgm:prSet/>
      <dgm:spPr/>
      <dgm:t>
        <a:bodyPr/>
        <a:lstStyle/>
        <a:p>
          <a:endParaRPr lang="en-US"/>
        </a:p>
      </dgm:t>
    </dgm:pt>
    <dgm:pt modelId="{808F93C2-17C9-4043-9EAF-657F3E46C4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Many other devices that are used for entertainment.</a:t>
          </a:r>
        </a:p>
      </dgm:t>
    </dgm:pt>
    <dgm:pt modelId="{A216D854-9792-4CD3-BA0B-0B96F65C11EC}" type="parTrans" cxnId="{CE6C788B-35A0-48FA-8497-BFC0BAD1511D}">
      <dgm:prSet/>
      <dgm:spPr/>
      <dgm:t>
        <a:bodyPr/>
        <a:lstStyle/>
        <a:p>
          <a:endParaRPr lang="en-US"/>
        </a:p>
      </dgm:t>
    </dgm:pt>
    <dgm:pt modelId="{8B3BA6BC-154D-4ACC-8C2C-83A9B8A94759}" type="sibTrans" cxnId="{CE6C788B-35A0-48FA-8497-BFC0BAD1511D}">
      <dgm:prSet/>
      <dgm:spPr/>
      <dgm:t>
        <a:bodyPr/>
        <a:lstStyle/>
        <a:p>
          <a:endParaRPr lang="en-US"/>
        </a:p>
      </dgm:t>
    </dgm:pt>
    <dgm:pt modelId="{D79D19E7-CC13-4CE3-A8E1-BAC52AFC3956}" type="pres">
      <dgm:prSet presAssocID="{B9F83495-6722-4DB8-90B7-855963351093}" presName="root" presStyleCnt="0">
        <dgm:presLayoutVars>
          <dgm:dir/>
          <dgm:resizeHandles val="exact"/>
        </dgm:presLayoutVars>
      </dgm:prSet>
      <dgm:spPr/>
    </dgm:pt>
    <dgm:pt modelId="{78957BA6-6194-4CA8-878A-99C5F7CB119F}" type="pres">
      <dgm:prSet presAssocID="{DE5EFF09-C933-4799-9933-77C9782F4E38}" presName="compNode" presStyleCnt="0"/>
      <dgm:spPr/>
    </dgm:pt>
    <dgm:pt modelId="{77FB87E9-4BAB-4B3D-B1D2-7917E6AD9636}" type="pres">
      <dgm:prSet presAssocID="{DE5EFF09-C933-4799-9933-77C9782F4E38}" presName="bgRect" presStyleLbl="bgShp" presStyleIdx="0" presStyleCnt="4"/>
      <dgm:spPr/>
    </dgm:pt>
    <dgm:pt modelId="{BCC0BAE7-7CEF-4984-81B3-1BE19FCAD860}" type="pres">
      <dgm:prSet presAssocID="{DE5EFF09-C933-4799-9933-77C9782F4E3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FF3FDBDD-8C34-4C91-B510-6957BA5BC519}" type="pres">
      <dgm:prSet presAssocID="{DE5EFF09-C933-4799-9933-77C9782F4E38}" presName="spaceRect" presStyleCnt="0"/>
      <dgm:spPr/>
    </dgm:pt>
    <dgm:pt modelId="{57C6F4EB-FD4C-4607-84B3-CA104A80A126}" type="pres">
      <dgm:prSet presAssocID="{DE5EFF09-C933-4799-9933-77C9782F4E38}" presName="parTx" presStyleLbl="revTx" presStyleIdx="0" presStyleCnt="4">
        <dgm:presLayoutVars>
          <dgm:chMax val="0"/>
          <dgm:chPref val="0"/>
        </dgm:presLayoutVars>
      </dgm:prSet>
      <dgm:spPr/>
    </dgm:pt>
    <dgm:pt modelId="{61AC2B43-B039-4DE6-9249-C72E1B71937C}" type="pres">
      <dgm:prSet presAssocID="{4980F1CA-FEB4-46B2-B9A1-249F26ED1D3E}" presName="sibTrans" presStyleCnt="0"/>
      <dgm:spPr/>
    </dgm:pt>
    <dgm:pt modelId="{CBD4722E-8BED-4E19-A5E5-6853BB973475}" type="pres">
      <dgm:prSet presAssocID="{E3A83362-E338-4895-83B0-27260AA166CE}" presName="compNode" presStyleCnt="0"/>
      <dgm:spPr/>
    </dgm:pt>
    <dgm:pt modelId="{B8D86CCB-7F37-40A8-AB4D-95E3CE3CC455}" type="pres">
      <dgm:prSet presAssocID="{E3A83362-E338-4895-83B0-27260AA166CE}" presName="bgRect" presStyleLbl="bgShp" presStyleIdx="1" presStyleCnt="4"/>
      <dgm:spPr/>
    </dgm:pt>
    <dgm:pt modelId="{B9DE4B88-2467-49DD-8A45-F389BF2741E1}" type="pres">
      <dgm:prSet presAssocID="{E3A83362-E338-4895-83B0-27260AA166C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6927A8ED-B2AA-45CB-B3D0-D2E1DA9A21EA}" type="pres">
      <dgm:prSet presAssocID="{E3A83362-E338-4895-83B0-27260AA166CE}" presName="spaceRect" presStyleCnt="0"/>
      <dgm:spPr/>
    </dgm:pt>
    <dgm:pt modelId="{0E1197D1-3F1D-49C5-BB49-AEDB815C4074}" type="pres">
      <dgm:prSet presAssocID="{E3A83362-E338-4895-83B0-27260AA166CE}" presName="parTx" presStyleLbl="revTx" presStyleIdx="1" presStyleCnt="4">
        <dgm:presLayoutVars>
          <dgm:chMax val="0"/>
          <dgm:chPref val="0"/>
        </dgm:presLayoutVars>
      </dgm:prSet>
      <dgm:spPr/>
    </dgm:pt>
    <dgm:pt modelId="{9EB1FE9C-CC37-4666-B6E8-B99BB20807D6}" type="pres">
      <dgm:prSet presAssocID="{C46A2D6B-9EAF-4865-8E04-077D5F7159C1}" presName="sibTrans" presStyleCnt="0"/>
      <dgm:spPr/>
    </dgm:pt>
    <dgm:pt modelId="{4553CBB2-93E3-4CBE-823D-3058F3782DEB}" type="pres">
      <dgm:prSet presAssocID="{A17FCEBB-8542-424D-A97E-87F366B9836F}" presName="compNode" presStyleCnt="0"/>
      <dgm:spPr/>
    </dgm:pt>
    <dgm:pt modelId="{1795B06C-789D-4098-919D-87F17D72D593}" type="pres">
      <dgm:prSet presAssocID="{A17FCEBB-8542-424D-A97E-87F366B9836F}" presName="bgRect" presStyleLbl="bgShp" presStyleIdx="2" presStyleCnt="4"/>
      <dgm:spPr/>
    </dgm:pt>
    <dgm:pt modelId="{5591563B-E50A-4862-9DD6-221BCC7E1F39}" type="pres">
      <dgm:prSet presAssocID="{A17FCEBB-8542-424D-A97E-87F366B9836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0E43E3AD-8F34-4257-9E1F-C7951750F8E2}" type="pres">
      <dgm:prSet presAssocID="{A17FCEBB-8542-424D-A97E-87F366B9836F}" presName="spaceRect" presStyleCnt="0"/>
      <dgm:spPr/>
    </dgm:pt>
    <dgm:pt modelId="{73300EDF-5CEF-42D7-A173-9FD4DF0F6C81}" type="pres">
      <dgm:prSet presAssocID="{A17FCEBB-8542-424D-A97E-87F366B9836F}" presName="parTx" presStyleLbl="revTx" presStyleIdx="2" presStyleCnt="4">
        <dgm:presLayoutVars>
          <dgm:chMax val="0"/>
          <dgm:chPref val="0"/>
        </dgm:presLayoutVars>
      </dgm:prSet>
      <dgm:spPr/>
    </dgm:pt>
    <dgm:pt modelId="{8BB451F3-3E23-43DD-B580-C432B18F4BFC}" type="pres">
      <dgm:prSet presAssocID="{6906BCC5-BCA8-42E3-8EFB-E0C64A519339}" presName="sibTrans" presStyleCnt="0"/>
      <dgm:spPr/>
    </dgm:pt>
    <dgm:pt modelId="{DD7DF822-AE47-4A31-A9B1-C7F02EBD415A}" type="pres">
      <dgm:prSet presAssocID="{808F93C2-17C9-4043-9EAF-657F3E46C415}" presName="compNode" presStyleCnt="0"/>
      <dgm:spPr/>
    </dgm:pt>
    <dgm:pt modelId="{5C1BC9ED-8D8A-46BA-A4FF-E25F2A9E0FAB}" type="pres">
      <dgm:prSet presAssocID="{808F93C2-17C9-4043-9EAF-657F3E46C415}" presName="bgRect" presStyleLbl="bgShp" presStyleIdx="3" presStyleCnt="4"/>
      <dgm:spPr/>
    </dgm:pt>
    <dgm:pt modelId="{FBAFFF1C-7EA2-4491-AF4A-1F8765DE0329}" type="pres">
      <dgm:prSet presAssocID="{808F93C2-17C9-4043-9EAF-657F3E46C41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96800C18-C346-48A3-B0FE-C9AC8DC2C39A}" type="pres">
      <dgm:prSet presAssocID="{808F93C2-17C9-4043-9EAF-657F3E46C415}" presName="spaceRect" presStyleCnt="0"/>
      <dgm:spPr/>
    </dgm:pt>
    <dgm:pt modelId="{A39C5DFC-E019-42D2-A6CC-E2417AFF5B76}" type="pres">
      <dgm:prSet presAssocID="{808F93C2-17C9-4043-9EAF-657F3E46C41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9E94411-1CAB-47DC-BD82-FB599BDC9E73}" srcId="{B9F83495-6722-4DB8-90B7-855963351093}" destId="{E3A83362-E338-4895-83B0-27260AA166CE}" srcOrd="1" destOrd="0" parTransId="{5450DE56-5505-41C3-B3D7-A9D4C0DD4E66}" sibTransId="{C46A2D6B-9EAF-4865-8E04-077D5F7159C1}"/>
    <dgm:cxn modelId="{B784E92E-A913-47C8-B867-5E884D180F88}" type="presOf" srcId="{E3A83362-E338-4895-83B0-27260AA166CE}" destId="{0E1197D1-3F1D-49C5-BB49-AEDB815C4074}" srcOrd="0" destOrd="0" presId="urn:microsoft.com/office/officeart/2018/2/layout/IconVerticalSolidList"/>
    <dgm:cxn modelId="{81401B58-1C8D-4875-AA8F-71ECEC16A923}" type="presOf" srcId="{B9F83495-6722-4DB8-90B7-855963351093}" destId="{D79D19E7-CC13-4CE3-A8E1-BAC52AFC3956}" srcOrd="0" destOrd="0" presId="urn:microsoft.com/office/officeart/2018/2/layout/IconVerticalSolidList"/>
    <dgm:cxn modelId="{D08D8F79-3341-4224-8766-CCFA92012DE9}" srcId="{B9F83495-6722-4DB8-90B7-855963351093}" destId="{DE5EFF09-C933-4799-9933-77C9782F4E38}" srcOrd="0" destOrd="0" parTransId="{F2F72A7B-759D-4E6B-A933-2D0494AA48B7}" sibTransId="{4980F1CA-FEB4-46B2-B9A1-249F26ED1D3E}"/>
    <dgm:cxn modelId="{6DDD0B89-1FC8-4907-8893-9D5218CA7EA5}" type="presOf" srcId="{A17FCEBB-8542-424D-A97E-87F366B9836F}" destId="{73300EDF-5CEF-42D7-A173-9FD4DF0F6C81}" srcOrd="0" destOrd="0" presId="urn:microsoft.com/office/officeart/2018/2/layout/IconVerticalSolidList"/>
    <dgm:cxn modelId="{CE6C788B-35A0-48FA-8497-BFC0BAD1511D}" srcId="{B9F83495-6722-4DB8-90B7-855963351093}" destId="{808F93C2-17C9-4043-9EAF-657F3E46C415}" srcOrd="3" destOrd="0" parTransId="{A216D854-9792-4CD3-BA0B-0B96F65C11EC}" sibTransId="{8B3BA6BC-154D-4ACC-8C2C-83A9B8A94759}"/>
    <dgm:cxn modelId="{DE90DB94-7B82-41D9-9047-74D8D2200648}" srcId="{B9F83495-6722-4DB8-90B7-855963351093}" destId="{A17FCEBB-8542-424D-A97E-87F366B9836F}" srcOrd="2" destOrd="0" parTransId="{B5E60006-90E4-434C-926D-828C1C5EEB40}" sibTransId="{6906BCC5-BCA8-42E3-8EFB-E0C64A519339}"/>
    <dgm:cxn modelId="{95F23CE3-87ED-4AAC-B37F-9B84079C6162}" type="presOf" srcId="{DE5EFF09-C933-4799-9933-77C9782F4E38}" destId="{57C6F4EB-FD4C-4607-84B3-CA104A80A126}" srcOrd="0" destOrd="0" presId="urn:microsoft.com/office/officeart/2018/2/layout/IconVerticalSolidList"/>
    <dgm:cxn modelId="{3256D9F4-6808-4767-B139-76873AE87DFE}" type="presOf" srcId="{808F93C2-17C9-4043-9EAF-657F3E46C415}" destId="{A39C5DFC-E019-42D2-A6CC-E2417AFF5B76}" srcOrd="0" destOrd="0" presId="urn:microsoft.com/office/officeart/2018/2/layout/IconVerticalSolidList"/>
    <dgm:cxn modelId="{F9D3E860-BFB0-4EDC-A003-36484BC98360}" type="presParOf" srcId="{D79D19E7-CC13-4CE3-A8E1-BAC52AFC3956}" destId="{78957BA6-6194-4CA8-878A-99C5F7CB119F}" srcOrd="0" destOrd="0" presId="urn:microsoft.com/office/officeart/2018/2/layout/IconVerticalSolidList"/>
    <dgm:cxn modelId="{F12C657E-C876-4BF5-AD2D-04205EFEBE81}" type="presParOf" srcId="{78957BA6-6194-4CA8-878A-99C5F7CB119F}" destId="{77FB87E9-4BAB-4B3D-B1D2-7917E6AD9636}" srcOrd="0" destOrd="0" presId="urn:microsoft.com/office/officeart/2018/2/layout/IconVerticalSolidList"/>
    <dgm:cxn modelId="{C5CEFBCB-9E5A-4E67-9BF4-D5C3D341E842}" type="presParOf" srcId="{78957BA6-6194-4CA8-878A-99C5F7CB119F}" destId="{BCC0BAE7-7CEF-4984-81B3-1BE19FCAD860}" srcOrd="1" destOrd="0" presId="urn:microsoft.com/office/officeart/2018/2/layout/IconVerticalSolidList"/>
    <dgm:cxn modelId="{7AA7DD45-89DD-4D16-B2ED-B23F2B83DD8F}" type="presParOf" srcId="{78957BA6-6194-4CA8-878A-99C5F7CB119F}" destId="{FF3FDBDD-8C34-4C91-B510-6957BA5BC519}" srcOrd="2" destOrd="0" presId="urn:microsoft.com/office/officeart/2018/2/layout/IconVerticalSolidList"/>
    <dgm:cxn modelId="{9FE6C6D1-FC78-4636-B3A6-4AA391EF4A09}" type="presParOf" srcId="{78957BA6-6194-4CA8-878A-99C5F7CB119F}" destId="{57C6F4EB-FD4C-4607-84B3-CA104A80A126}" srcOrd="3" destOrd="0" presId="urn:microsoft.com/office/officeart/2018/2/layout/IconVerticalSolidList"/>
    <dgm:cxn modelId="{8A7BB6A7-F9BF-4F4D-9A4F-880F48DFF976}" type="presParOf" srcId="{D79D19E7-CC13-4CE3-A8E1-BAC52AFC3956}" destId="{61AC2B43-B039-4DE6-9249-C72E1B71937C}" srcOrd="1" destOrd="0" presId="urn:microsoft.com/office/officeart/2018/2/layout/IconVerticalSolidList"/>
    <dgm:cxn modelId="{B1E8AE5B-A698-4156-A3FA-538388FD48F5}" type="presParOf" srcId="{D79D19E7-CC13-4CE3-A8E1-BAC52AFC3956}" destId="{CBD4722E-8BED-4E19-A5E5-6853BB973475}" srcOrd="2" destOrd="0" presId="urn:microsoft.com/office/officeart/2018/2/layout/IconVerticalSolidList"/>
    <dgm:cxn modelId="{EF6B8619-D362-4672-B501-47BD3452092A}" type="presParOf" srcId="{CBD4722E-8BED-4E19-A5E5-6853BB973475}" destId="{B8D86CCB-7F37-40A8-AB4D-95E3CE3CC455}" srcOrd="0" destOrd="0" presId="urn:microsoft.com/office/officeart/2018/2/layout/IconVerticalSolidList"/>
    <dgm:cxn modelId="{E517DB57-9B71-41F6-B762-CC36FD6A19E6}" type="presParOf" srcId="{CBD4722E-8BED-4E19-A5E5-6853BB973475}" destId="{B9DE4B88-2467-49DD-8A45-F389BF2741E1}" srcOrd="1" destOrd="0" presId="urn:microsoft.com/office/officeart/2018/2/layout/IconVerticalSolidList"/>
    <dgm:cxn modelId="{467494C6-00BD-4C91-B419-101B09085DED}" type="presParOf" srcId="{CBD4722E-8BED-4E19-A5E5-6853BB973475}" destId="{6927A8ED-B2AA-45CB-B3D0-D2E1DA9A21EA}" srcOrd="2" destOrd="0" presId="urn:microsoft.com/office/officeart/2018/2/layout/IconVerticalSolidList"/>
    <dgm:cxn modelId="{8219E1C1-A35A-42A1-A9F5-5BBF774D462E}" type="presParOf" srcId="{CBD4722E-8BED-4E19-A5E5-6853BB973475}" destId="{0E1197D1-3F1D-49C5-BB49-AEDB815C4074}" srcOrd="3" destOrd="0" presId="urn:microsoft.com/office/officeart/2018/2/layout/IconVerticalSolidList"/>
    <dgm:cxn modelId="{C02A2F83-6D4A-4FDA-9CBD-F2DB6FE7A90B}" type="presParOf" srcId="{D79D19E7-CC13-4CE3-A8E1-BAC52AFC3956}" destId="{9EB1FE9C-CC37-4666-B6E8-B99BB20807D6}" srcOrd="3" destOrd="0" presId="urn:microsoft.com/office/officeart/2018/2/layout/IconVerticalSolidList"/>
    <dgm:cxn modelId="{5409F694-3EFA-46EB-BC11-AC7D7258C484}" type="presParOf" srcId="{D79D19E7-CC13-4CE3-A8E1-BAC52AFC3956}" destId="{4553CBB2-93E3-4CBE-823D-3058F3782DEB}" srcOrd="4" destOrd="0" presId="urn:microsoft.com/office/officeart/2018/2/layout/IconVerticalSolidList"/>
    <dgm:cxn modelId="{F8ED1677-BF97-4DBE-83B9-3CBD914CC459}" type="presParOf" srcId="{4553CBB2-93E3-4CBE-823D-3058F3782DEB}" destId="{1795B06C-789D-4098-919D-87F17D72D593}" srcOrd="0" destOrd="0" presId="urn:microsoft.com/office/officeart/2018/2/layout/IconVerticalSolidList"/>
    <dgm:cxn modelId="{12581B94-D3CA-4713-899C-FA12C53EE626}" type="presParOf" srcId="{4553CBB2-93E3-4CBE-823D-3058F3782DEB}" destId="{5591563B-E50A-4862-9DD6-221BCC7E1F39}" srcOrd="1" destOrd="0" presId="urn:microsoft.com/office/officeart/2018/2/layout/IconVerticalSolidList"/>
    <dgm:cxn modelId="{1DEEB5EB-BCAB-4C21-93EF-809527772811}" type="presParOf" srcId="{4553CBB2-93E3-4CBE-823D-3058F3782DEB}" destId="{0E43E3AD-8F34-4257-9E1F-C7951750F8E2}" srcOrd="2" destOrd="0" presId="urn:microsoft.com/office/officeart/2018/2/layout/IconVerticalSolidList"/>
    <dgm:cxn modelId="{1E43EDC0-E623-45EA-A146-CB7F6FEA1C53}" type="presParOf" srcId="{4553CBB2-93E3-4CBE-823D-3058F3782DEB}" destId="{73300EDF-5CEF-42D7-A173-9FD4DF0F6C81}" srcOrd="3" destOrd="0" presId="urn:microsoft.com/office/officeart/2018/2/layout/IconVerticalSolidList"/>
    <dgm:cxn modelId="{D21B450F-4B17-4520-9C3E-8F3864FC3DC3}" type="presParOf" srcId="{D79D19E7-CC13-4CE3-A8E1-BAC52AFC3956}" destId="{8BB451F3-3E23-43DD-B580-C432B18F4BFC}" srcOrd="5" destOrd="0" presId="urn:microsoft.com/office/officeart/2018/2/layout/IconVerticalSolidList"/>
    <dgm:cxn modelId="{05D1A19A-6663-45AB-AA5A-59826FF26F6B}" type="presParOf" srcId="{D79D19E7-CC13-4CE3-A8E1-BAC52AFC3956}" destId="{DD7DF822-AE47-4A31-A9B1-C7F02EBD415A}" srcOrd="6" destOrd="0" presId="urn:microsoft.com/office/officeart/2018/2/layout/IconVerticalSolidList"/>
    <dgm:cxn modelId="{EF47CC37-0A16-4E1E-9C24-F1B5DD669464}" type="presParOf" srcId="{DD7DF822-AE47-4A31-A9B1-C7F02EBD415A}" destId="{5C1BC9ED-8D8A-46BA-A4FF-E25F2A9E0FAB}" srcOrd="0" destOrd="0" presId="urn:microsoft.com/office/officeart/2018/2/layout/IconVerticalSolidList"/>
    <dgm:cxn modelId="{84F57D35-D904-4B60-AD38-12ABC7D10707}" type="presParOf" srcId="{DD7DF822-AE47-4A31-A9B1-C7F02EBD415A}" destId="{FBAFFF1C-7EA2-4491-AF4A-1F8765DE0329}" srcOrd="1" destOrd="0" presId="urn:microsoft.com/office/officeart/2018/2/layout/IconVerticalSolidList"/>
    <dgm:cxn modelId="{84F12460-4FFA-45A4-BB71-23386ECABAEA}" type="presParOf" srcId="{DD7DF822-AE47-4A31-A9B1-C7F02EBD415A}" destId="{96800C18-C346-48A3-B0FE-C9AC8DC2C39A}" srcOrd="2" destOrd="0" presId="urn:microsoft.com/office/officeart/2018/2/layout/IconVerticalSolidList"/>
    <dgm:cxn modelId="{D35E1A57-B1F4-41F0-9854-53EFD2083D0F}" type="presParOf" srcId="{DD7DF822-AE47-4A31-A9B1-C7F02EBD415A}" destId="{A39C5DFC-E019-42D2-A6CC-E2417AFF5B7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256113-1872-49FE-BD8B-62F90FFB4CF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A90CDC-C3E8-48B7-B257-0F9C7F8ED5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Its the flow of charge, which is caused by the movement of electrons.</a:t>
          </a:r>
        </a:p>
      </dgm:t>
    </dgm:pt>
    <dgm:pt modelId="{74C61583-7E8B-449F-A1A2-DB06DC1EA449}" type="parTrans" cxnId="{BCFBC5C9-1DA7-473A-8587-B7CB7D0DB14A}">
      <dgm:prSet/>
      <dgm:spPr/>
      <dgm:t>
        <a:bodyPr/>
        <a:lstStyle/>
        <a:p>
          <a:endParaRPr lang="en-US"/>
        </a:p>
      </dgm:t>
    </dgm:pt>
    <dgm:pt modelId="{A0328AAE-7245-4A8B-AB26-DD84FF6B190C}" type="sibTrans" cxnId="{BCFBC5C9-1DA7-473A-8587-B7CB7D0DB14A}">
      <dgm:prSet/>
      <dgm:spPr/>
      <dgm:t>
        <a:bodyPr/>
        <a:lstStyle/>
        <a:p>
          <a:endParaRPr lang="en-US"/>
        </a:p>
      </dgm:t>
    </dgm:pt>
    <dgm:pt modelId="{E63AECC5-F9CD-437B-9D9E-D7CA4DF644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current is the number of electrons flowing per second.</a:t>
          </a:r>
        </a:p>
      </dgm:t>
    </dgm:pt>
    <dgm:pt modelId="{DD00350A-92C8-4C5B-A66D-69132000081E}" type="parTrans" cxnId="{00DF1B57-8B45-4AB4-B05A-BC3C062E46B5}">
      <dgm:prSet/>
      <dgm:spPr/>
      <dgm:t>
        <a:bodyPr/>
        <a:lstStyle/>
        <a:p>
          <a:endParaRPr lang="en-US"/>
        </a:p>
      </dgm:t>
    </dgm:pt>
    <dgm:pt modelId="{847089FF-63BB-46CC-881A-149F99B62CF3}" type="sibTrans" cxnId="{00DF1B57-8B45-4AB4-B05A-BC3C062E46B5}">
      <dgm:prSet/>
      <dgm:spPr/>
      <dgm:t>
        <a:bodyPr/>
        <a:lstStyle/>
        <a:p>
          <a:endParaRPr lang="en-US"/>
        </a:p>
      </dgm:t>
    </dgm:pt>
    <dgm:pt modelId="{1DB0EB81-5C62-4E08-8604-49D3DF7F46F1}" type="pres">
      <dgm:prSet presAssocID="{95256113-1872-49FE-BD8B-62F90FFB4CF0}" presName="root" presStyleCnt="0">
        <dgm:presLayoutVars>
          <dgm:dir/>
          <dgm:resizeHandles val="exact"/>
        </dgm:presLayoutVars>
      </dgm:prSet>
      <dgm:spPr/>
    </dgm:pt>
    <dgm:pt modelId="{17BBDDCF-B4A9-42ED-B7F8-CB2D7152C42C}" type="pres">
      <dgm:prSet presAssocID="{43A90CDC-C3E8-48B7-B257-0F9C7F8ED5C1}" presName="compNode" presStyleCnt="0"/>
      <dgm:spPr/>
    </dgm:pt>
    <dgm:pt modelId="{B511B43D-BFBC-4EEF-9CE3-086973D784A7}" type="pres">
      <dgm:prSet presAssocID="{43A90CDC-C3E8-48B7-B257-0F9C7F8ED5C1}" presName="bgRect" presStyleLbl="bgShp" presStyleIdx="0" presStyleCnt="2"/>
      <dgm:spPr/>
    </dgm:pt>
    <dgm:pt modelId="{8325F3AE-65B4-4C1D-86A7-51C7495679D5}" type="pres">
      <dgm:prSet presAssocID="{43A90CDC-C3E8-48B7-B257-0F9C7F8ED5C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495A0367-8798-43F4-AEB2-C7A386FD9DD6}" type="pres">
      <dgm:prSet presAssocID="{43A90CDC-C3E8-48B7-B257-0F9C7F8ED5C1}" presName="spaceRect" presStyleCnt="0"/>
      <dgm:spPr/>
    </dgm:pt>
    <dgm:pt modelId="{28E7CC48-DCA9-4159-BA47-3072F2224B84}" type="pres">
      <dgm:prSet presAssocID="{43A90CDC-C3E8-48B7-B257-0F9C7F8ED5C1}" presName="parTx" presStyleLbl="revTx" presStyleIdx="0" presStyleCnt="2">
        <dgm:presLayoutVars>
          <dgm:chMax val="0"/>
          <dgm:chPref val="0"/>
        </dgm:presLayoutVars>
      </dgm:prSet>
      <dgm:spPr/>
    </dgm:pt>
    <dgm:pt modelId="{A2B77D1C-89DC-4034-9BF3-580FAEDA9602}" type="pres">
      <dgm:prSet presAssocID="{A0328AAE-7245-4A8B-AB26-DD84FF6B190C}" presName="sibTrans" presStyleCnt="0"/>
      <dgm:spPr/>
    </dgm:pt>
    <dgm:pt modelId="{3300DA5E-27D8-4C5D-AE7D-051C1678D83E}" type="pres">
      <dgm:prSet presAssocID="{E63AECC5-F9CD-437B-9D9E-D7CA4DF64459}" presName="compNode" presStyleCnt="0"/>
      <dgm:spPr/>
    </dgm:pt>
    <dgm:pt modelId="{5F0044C2-241E-44FD-B770-B15995E2D1CE}" type="pres">
      <dgm:prSet presAssocID="{E63AECC5-F9CD-437B-9D9E-D7CA4DF64459}" presName="bgRect" presStyleLbl="bgShp" presStyleIdx="1" presStyleCnt="2"/>
      <dgm:spPr/>
    </dgm:pt>
    <dgm:pt modelId="{B3F9F63A-A149-45AF-B925-D61FD0261E00}" type="pres">
      <dgm:prSet presAssocID="{E63AECC5-F9CD-437B-9D9E-D7CA4DF6445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E102A812-2717-488C-85B2-9D9AD1CFF7E9}" type="pres">
      <dgm:prSet presAssocID="{E63AECC5-F9CD-437B-9D9E-D7CA4DF64459}" presName="spaceRect" presStyleCnt="0"/>
      <dgm:spPr/>
    </dgm:pt>
    <dgm:pt modelId="{ABBF1213-2C21-403E-923F-7700862B9B0C}" type="pres">
      <dgm:prSet presAssocID="{E63AECC5-F9CD-437B-9D9E-D7CA4DF6445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0DF1B57-8B45-4AB4-B05A-BC3C062E46B5}" srcId="{95256113-1872-49FE-BD8B-62F90FFB4CF0}" destId="{E63AECC5-F9CD-437B-9D9E-D7CA4DF64459}" srcOrd="1" destOrd="0" parTransId="{DD00350A-92C8-4C5B-A66D-69132000081E}" sibTransId="{847089FF-63BB-46CC-881A-149F99B62CF3}"/>
    <dgm:cxn modelId="{192EB777-BE05-4E0F-A61C-54FE2DD93D79}" type="presOf" srcId="{43A90CDC-C3E8-48B7-B257-0F9C7F8ED5C1}" destId="{28E7CC48-DCA9-4159-BA47-3072F2224B84}" srcOrd="0" destOrd="0" presId="urn:microsoft.com/office/officeart/2018/2/layout/IconVerticalSolidList"/>
    <dgm:cxn modelId="{3EAFA3A7-68C0-489C-904F-BD167A675BCE}" type="presOf" srcId="{95256113-1872-49FE-BD8B-62F90FFB4CF0}" destId="{1DB0EB81-5C62-4E08-8604-49D3DF7F46F1}" srcOrd="0" destOrd="0" presId="urn:microsoft.com/office/officeart/2018/2/layout/IconVerticalSolidList"/>
    <dgm:cxn modelId="{BCFBC5C9-1DA7-473A-8587-B7CB7D0DB14A}" srcId="{95256113-1872-49FE-BD8B-62F90FFB4CF0}" destId="{43A90CDC-C3E8-48B7-B257-0F9C7F8ED5C1}" srcOrd="0" destOrd="0" parTransId="{74C61583-7E8B-449F-A1A2-DB06DC1EA449}" sibTransId="{A0328AAE-7245-4A8B-AB26-DD84FF6B190C}"/>
    <dgm:cxn modelId="{1E0DBCF1-2ADB-4654-9C82-34705502B26B}" type="presOf" srcId="{E63AECC5-F9CD-437B-9D9E-D7CA4DF64459}" destId="{ABBF1213-2C21-403E-923F-7700862B9B0C}" srcOrd="0" destOrd="0" presId="urn:microsoft.com/office/officeart/2018/2/layout/IconVerticalSolidList"/>
    <dgm:cxn modelId="{E0E1B2B4-5050-40E8-8616-1AE12F964A04}" type="presParOf" srcId="{1DB0EB81-5C62-4E08-8604-49D3DF7F46F1}" destId="{17BBDDCF-B4A9-42ED-B7F8-CB2D7152C42C}" srcOrd="0" destOrd="0" presId="urn:microsoft.com/office/officeart/2018/2/layout/IconVerticalSolidList"/>
    <dgm:cxn modelId="{B7DEED8D-8C6D-42B3-B127-85419CEB8B89}" type="presParOf" srcId="{17BBDDCF-B4A9-42ED-B7F8-CB2D7152C42C}" destId="{B511B43D-BFBC-4EEF-9CE3-086973D784A7}" srcOrd="0" destOrd="0" presId="urn:microsoft.com/office/officeart/2018/2/layout/IconVerticalSolidList"/>
    <dgm:cxn modelId="{5457DB7C-29F6-48E2-ADF4-822F6D143E8B}" type="presParOf" srcId="{17BBDDCF-B4A9-42ED-B7F8-CB2D7152C42C}" destId="{8325F3AE-65B4-4C1D-86A7-51C7495679D5}" srcOrd="1" destOrd="0" presId="urn:microsoft.com/office/officeart/2018/2/layout/IconVerticalSolidList"/>
    <dgm:cxn modelId="{B6246148-11F4-4033-9EA5-97FB1773FC10}" type="presParOf" srcId="{17BBDDCF-B4A9-42ED-B7F8-CB2D7152C42C}" destId="{495A0367-8798-43F4-AEB2-C7A386FD9DD6}" srcOrd="2" destOrd="0" presId="urn:microsoft.com/office/officeart/2018/2/layout/IconVerticalSolidList"/>
    <dgm:cxn modelId="{18066D42-25CE-4B7B-A301-9871BA302ADE}" type="presParOf" srcId="{17BBDDCF-B4A9-42ED-B7F8-CB2D7152C42C}" destId="{28E7CC48-DCA9-4159-BA47-3072F2224B84}" srcOrd="3" destOrd="0" presId="urn:microsoft.com/office/officeart/2018/2/layout/IconVerticalSolidList"/>
    <dgm:cxn modelId="{BA1CA98A-EAF6-4A1C-8B48-944DEDE7E27A}" type="presParOf" srcId="{1DB0EB81-5C62-4E08-8604-49D3DF7F46F1}" destId="{A2B77D1C-89DC-4034-9BF3-580FAEDA9602}" srcOrd="1" destOrd="0" presId="urn:microsoft.com/office/officeart/2018/2/layout/IconVerticalSolidList"/>
    <dgm:cxn modelId="{D016CB31-D297-44B9-A1D4-1A286176D542}" type="presParOf" srcId="{1DB0EB81-5C62-4E08-8604-49D3DF7F46F1}" destId="{3300DA5E-27D8-4C5D-AE7D-051C1678D83E}" srcOrd="2" destOrd="0" presId="urn:microsoft.com/office/officeart/2018/2/layout/IconVerticalSolidList"/>
    <dgm:cxn modelId="{BD09549B-15E8-4FF0-8AF7-DBA5A754C106}" type="presParOf" srcId="{3300DA5E-27D8-4C5D-AE7D-051C1678D83E}" destId="{5F0044C2-241E-44FD-B770-B15995E2D1CE}" srcOrd="0" destOrd="0" presId="urn:microsoft.com/office/officeart/2018/2/layout/IconVerticalSolidList"/>
    <dgm:cxn modelId="{E161B4D2-42D3-49F5-91A4-2C86A7E576CF}" type="presParOf" srcId="{3300DA5E-27D8-4C5D-AE7D-051C1678D83E}" destId="{B3F9F63A-A149-45AF-B925-D61FD0261E00}" srcOrd="1" destOrd="0" presId="urn:microsoft.com/office/officeart/2018/2/layout/IconVerticalSolidList"/>
    <dgm:cxn modelId="{5930F889-0B4E-41CD-8592-009D489932E4}" type="presParOf" srcId="{3300DA5E-27D8-4C5D-AE7D-051C1678D83E}" destId="{E102A812-2717-488C-85B2-9D9AD1CFF7E9}" srcOrd="2" destOrd="0" presId="urn:microsoft.com/office/officeart/2018/2/layout/IconVerticalSolidList"/>
    <dgm:cxn modelId="{52770989-1BCD-411D-93F0-0B1AC37D1928}" type="presParOf" srcId="{3300DA5E-27D8-4C5D-AE7D-051C1678D83E}" destId="{ABBF1213-2C21-403E-923F-7700862B9B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B87E9-4BAB-4B3D-B1D2-7917E6AD9636}">
      <dsp:nvSpPr>
        <dsp:cNvPr id="0" name=""/>
        <dsp:cNvSpPr/>
      </dsp:nvSpPr>
      <dsp:spPr>
        <a:xfrm>
          <a:off x="0" y="1726"/>
          <a:ext cx="10515600" cy="875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0BAE7-7CEF-4984-81B3-1BE19FCAD860}">
      <dsp:nvSpPr>
        <dsp:cNvPr id="0" name=""/>
        <dsp:cNvSpPr/>
      </dsp:nvSpPr>
      <dsp:spPr>
        <a:xfrm>
          <a:off x="264739" y="198640"/>
          <a:ext cx="481344" cy="4813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6F4EB-FD4C-4607-84B3-CA104A80A126}">
      <dsp:nvSpPr>
        <dsp:cNvPr id="0" name=""/>
        <dsp:cNvSpPr/>
      </dsp:nvSpPr>
      <dsp:spPr>
        <a:xfrm>
          <a:off x="1010823" y="1726"/>
          <a:ext cx="9504776" cy="875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22" tIns="92622" rIns="92622" bIns="9262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Televsions.</a:t>
          </a:r>
        </a:p>
      </dsp:txBody>
      <dsp:txXfrm>
        <a:off x="1010823" y="1726"/>
        <a:ext cx="9504776" cy="875171"/>
      </dsp:txXfrm>
    </dsp:sp>
    <dsp:sp modelId="{B8D86CCB-7F37-40A8-AB4D-95E3CE3CC455}">
      <dsp:nvSpPr>
        <dsp:cNvPr id="0" name=""/>
        <dsp:cNvSpPr/>
      </dsp:nvSpPr>
      <dsp:spPr>
        <a:xfrm>
          <a:off x="0" y="1095691"/>
          <a:ext cx="10515600" cy="875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E4B88-2467-49DD-8A45-F389BF2741E1}">
      <dsp:nvSpPr>
        <dsp:cNvPr id="0" name=""/>
        <dsp:cNvSpPr/>
      </dsp:nvSpPr>
      <dsp:spPr>
        <a:xfrm>
          <a:off x="264739" y="1292605"/>
          <a:ext cx="481344" cy="4813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197D1-3F1D-49C5-BB49-AEDB815C4074}">
      <dsp:nvSpPr>
        <dsp:cNvPr id="0" name=""/>
        <dsp:cNvSpPr/>
      </dsp:nvSpPr>
      <dsp:spPr>
        <a:xfrm>
          <a:off x="1010823" y="1095691"/>
          <a:ext cx="9504776" cy="875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22" tIns="92622" rIns="92622" bIns="9262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Movie projectors.</a:t>
          </a:r>
        </a:p>
      </dsp:txBody>
      <dsp:txXfrm>
        <a:off x="1010823" y="1095691"/>
        <a:ext cx="9504776" cy="875171"/>
      </dsp:txXfrm>
    </dsp:sp>
    <dsp:sp modelId="{1795B06C-789D-4098-919D-87F17D72D593}">
      <dsp:nvSpPr>
        <dsp:cNvPr id="0" name=""/>
        <dsp:cNvSpPr/>
      </dsp:nvSpPr>
      <dsp:spPr>
        <a:xfrm>
          <a:off x="0" y="2189656"/>
          <a:ext cx="10515600" cy="875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1563B-E50A-4862-9DD6-221BCC7E1F39}">
      <dsp:nvSpPr>
        <dsp:cNvPr id="0" name=""/>
        <dsp:cNvSpPr/>
      </dsp:nvSpPr>
      <dsp:spPr>
        <a:xfrm>
          <a:off x="264739" y="2386570"/>
          <a:ext cx="481344" cy="4813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00EDF-5CEF-42D7-A173-9FD4DF0F6C81}">
      <dsp:nvSpPr>
        <dsp:cNvPr id="0" name=""/>
        <dsp:cNvSpPr/>
      </dsp:nvSpPr>
      <dsp:spPr>
        <a:xfrm>
          <a:off x="1010823" y="2189656"/>
          <a:ext cx="9504776" cy="875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22" tIns="92622" rIns="92622" bIns="9262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Loudspeakers.</a:t>
          </a:r>
        </a:p>
      </dsp:txBody>
      <dsp:txXfrm>
        <a:off x="1010823" y="2189656"/>
        <a:ext cx="9504776" cy="875171"/>
      </dsp:txXfrm>
    </dsp:sp>
    <dsp:sp modelId="{5C1BC9ED-8D8A-46BA-A4FF-E25F2A9E0FAB}">
      <dsp:nvSpPr>
        <dsp:cNvPr id="0" name=""/>
        <dsp:cNvSpPr/>
      </dsp:nvSpPr>
      <dsp:spPr>
        <a:xfrm>
          <a:off x="0" y="3283621"/>
          <a:ext cx="10515600" cy="8751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FFF1C-7EA2-4491-AF4A-1F8765DE0329}">
      <dsp:nvSpPr>
        <dsp:cNvPr id="0" name=""/>
        <dsp:cNvSpPr/>
      </dsp:nvSpPr>
      <dsp:spPr>
        <a:xfrm>
          <a:off x="264739" y="3480535"/>
          <a:ext cx="481344" cy="4813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C5DFC-E019-42D2-A6CC-E2417AFF5B76}">
      <dsp:nvSpPr>
        <dsp:cNvPr id="0" name=""/>
        <dsp:cNvSpPr/>
      </dsp:nvSpPr>
      <dsp:spPr>
        <a:xfrm>
          <a:off x="1010823" y="3283621"/>
          <a:ext cx="9504776" cy="875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22" tIns="92622" rIns="92622" bIns="9262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Many other devices that are used for entertainment.</a:t>
          </a:r>
        </a:p>
      </dsp:txBody>
      <dsp:txXfrm>
        <a:off x="1010823" y="3283621"/>
        <a:ext cx="9504776" cy="875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B43D-BFBC-4EEF-9CE3-086973D784A7}">
      <dsp:nvSpPr>
        <dsp:cNvPr id="0" name=""/>
        <dsp:cNvSpPr/>
      </dsp:nvSpPr>
      <dsp:spPr>
        <a:xfrm>
          <a:off x="0" y="676084"/>
          <a:ext cx="10515600" cy="12481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5F3AE-65B4-4C1D-86A7-51C7495679D5}">
      <dsp:nvSpPr>
        <dsp:cNvPr id="0" name=""/>
        <dsp:cNvSpPr/>
      </dsp:nvSpPr>
      <dsp:spPr>
        <a:xfrm>
          <a:off x="377567" y="956919"/>
          <a:ext cx="686485" cy="6864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7CC48-DCA9-4159-BA47-3072F2224B84}">
      <dsp:nvSpPr>
        <dsp:cNvPr id="0" name=""/>
        <dsp:cNvSpPr/>
      </dsp:nvSpPr>
      <dsp:spPr>
        <a:xfrm>
          <a:off x="1441620" y="676084"/>
          <a:ext cx="9073979" cy="1248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097" tIns="132097" rIns="132097" bIns="13209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Its the flow of charge, which is caused by the movement of electrons.</a:t>
          </a:r>
        </a:p>
      </dsp:txBody>
      <dsp:txXfrm>
        <a:off x="1441620" y="676084"/>
        <a:ext cx="9073979" cy="1248156"/>
      </dsp:txXfrm>
    </dsp:sp>
    <dsp:sp modelId="{5F0044C2-241E-44FD-B770-B15995E2D1CE}">
      <dsp:nvSpPr>
        <dsp:cNvPr id="0" name=""/>
        <dsp:cNvSpPr/>
      </dsp:nvSpPr>
      <dsp:spPr>
        <a:xfrm>
          <a:off x="0" y="2236279"/>
          <a:ext cx="10515600" cy="12481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9F63A-A149-45AF-B925-D61FD0261E00}">
      <dsp:nvSpPr>
        <dsp:cNvPr id="0" name=""/>
        <dsp:cNvSpPr/>
      </dsp:nvSpPr>
      <dsp:spPr>
        <a:xfrm>
          <a:off x="377567" y="2517114"/>
          <a:ext cx="686485" cy="6864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F1213-2C21-403E-923F-7700862B9B0C}">
      <dsp:nvSpPr>
        <dsp:cNvPr id="0" name=""/>
        <dsp:cNvSpPr/>
      </dsp:nvSpPr>
      <dsp:spPr>
        <a:xfrm>
          <a:off x="1441620" y="2236279"/>
          <a:ext cx="9073979" cy="1248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097" tIns="132097" rIns="132097" bIns="13209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current is the number of electrons flowing per second.</a:t>
          </a:r>
        </a:p>
      </dsp:txBody>
      <dsp:txXfrm>
        <a:off x="1441620" y="2236279"/>
        <a:ext cx="9073979" cy="1248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D62D7-6CB8-CA45-8D5F-3B4069C6AAA9}" type="datetimeFigureOut">
              <a:rPr lang="en-JO" smtClean="0"/>
              <a:t>30/03/2023</a:t>
            </a:fld>
            <a:endParaRPr lang="en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FB3BF-549F-AB48-877B-B1A97FAC137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8361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FB3BF-549F-AB48-877B-B1A97FAC137E}" type="slidenum">
              <a:rPr lang="en-JO" smtClean="0"/>
              <a:t>10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26811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FB3BF-549F-AB48-877B-B1A97FAC137E}" type="slidenum">
              <a:rPr lang="en-JO" smtClean="0"/>
              <a:t>11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09137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0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8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99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3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0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9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6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8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4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1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8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7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1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75" r:id="rId5"/>
    <p:sldLayoutId id="2147483676" r:id="rId6"/>
    <p:sldLayoutId id="2147483682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hyperlink" Target="https://pixabay.com/en/cross-error-wrong-crossed-34976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30478819@N08/4832928879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hyperlink" Target="https://pfnicholls.com/Electronics/components.html" TargetMode="Externa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rrect-mark-green-continue-right-2214020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1">
            <a:extLst>
              <a:ext uri="{FF2B5EF4-FFF2-40B4-BE49-F238E27FC236}">
                <a16:creationId xmlns:a16="http://schemas.microsoft.com/office/drawing/2014/main" id="{764E0904-5ABD-4DC7-8562-C38580C95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" descr="Electronics protoboard">
            <a:extLst>
              <a:ext uri="{FF2B5EF4-FFF2-40B4-BE49-F238E27FC236}">
                <a16:creationId xmlns:a16="http://schemas.microsoft.com/office/drawing/2014/main" id="{69EAD5D0-B55E-BEDA-8F1A-763803D23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F37CF-0722-67E9-6E57-602891948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r>
              <a:rPr lang="en-JO" sz="4400" i="0">
                <a:latin typeface="Century Gothic" panose="020B0502020202020204" pitchFamily="34" charset="0"/>
                <a:cs typeface="Calibri" panose="020F0502020204030204" pitchFamily="34" charset="0"/>
              </a:rPr>
              <a:t>Physics:Electric circuits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B652D5-1F22-A925-708B-E66140FCB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147960" cy="6467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JO" sz="2000"/>
              <a:t>Made by: Sinan Shawareb, Fayez al Uzaizi and amir al momaiz</a:t>
            </a:r>
            <a:endParaRPr lang="en-JO" sz="2000" dirty="0"/>
          </a:p>
        </p:txBody>
      </p:sp>
    </p:spTree>
    <p:extLst>
      <p:ext uri="{BB962C8B-B14F-4D97-AF65-F5344CB8AC3E}">
        <p14:creationId xmlns:p14="http://schemas.microsoft.com/office/powerpoint/2010/main" val="332000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E6FB6-7B26-0920-3745-C8C30F00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AFE8C-269D-936E-9FB1-CC59BEECA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JO" sz="6000" b="1" dirty="0">
                <a:solidFill>
                  <a:srgbClr val="FF0000"/>
                </a:solidFill>
              </a:rPr>
              <a:t>No you got it wrong</a:t>
            </a:r>
          </a:p>
          <a:p>
            <a:pPr marL="0" indent="0" algn="ctr">
              <a:buNone/>
            </a:pPr>
            <a:r>
              <a:rPr lang="en-JO" sz="6000" b="1" dirty="0">
                <a:solidFill>
                  <a:srgbClr val="FF0000"/>
                </a:solidFill>
              </a:rPr>
              <a:t>click on the question number to see the answer</a:t>
            </a:r>
          </a:p>
          <a:p>
            <a:pPr marL="0" indent="0" algn="ctr">
              <a:buNone/>
            </a:pPr>
            <a:r>
              <a:rPr lang="en-JO" sz="6000" b="1" dirty="0">
                <a:solidFill>
                  <a:srgbClr val="FF0000"/>
                </a:solidFill>
                <a:hlinkClick r:id="rId3" action="ppaction://hlinksldjump"/>
              </a:rPr>
              <a:t>❶</a:t>
            </a:r>
            <a:r>
              <a:rPr lang="en-JO" sz="6000" b="1" dirty="0">
                <a:solidFill>
                  <a:srgbClr val="FF0000"/>
                </a:solidFill>
                <a:hlinkClick r:id="rId4" action="ppaction://hlinksldjump"/>
              </a:rPr>
              <a:t>❷</a:t>
            </a:r>
            <a:r>
              <a:rPr lang="en-JO" sz="6000" b="1" dirty="0">
                <a:solidFill>
                  <a:srgbClr val="FF0000"/>
                </a:solidFill>
                <a:hlinkClick r:id="rId5" action="ppaction://hlinksldjump"/>
              </a:rPr>
              <a:t>❸</a:t>
            </a:r>
            <a:endParaRPr lang="en-JO" sz="60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D8622203-EE81-2649-90BF-663723AE95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004792" y="2105247"/>
            <a:ext cx="1191956" cy="11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0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D0DADE5-7F99-17CE-7663-F7D9036922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1808" r="-1" b="6054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D1189-CEE4-E931-3F95-866453AB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416721"/>
            <a:ext cx="9144000" cy="1152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The end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99811-D06A-51CA-E882-D6BB2A326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5636465"/>
            <a:ext cx="9144000" cy="6467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cap="all">
                <a:solidFill>
                  <a:schemeClr val="bg1"/>
                </a:solidFill>
              </a:rPr>
              <a:t>Thank you for listening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3DDE8-DAB8-C051-0399-2B4FBE4E7025}"/>
              </a:ext>
            </a:extLst>
          </p:cNvPr>
          <p:cNvSpPr txBox="1"/>
          <p:nvPr/>
        </p:nvSpPr>
        <p:spPr>
          <a:xfrm>
            <a:off x="9649475" y="6657945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JO" sz="700">
                <a:solidFill>
                  <a:srgbClr val="FFFFFF"/>
                </a:solidFill>
                <a:hlinkClick r:id="rId4" tooltip="https://www.flickr.com/photos/30478819@N08/4832928879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JO" sz="700">
                <a:solidFill>
                  <a:srgbClr val="FFFFFF"/>
                </a:solidFill>
              </a:rPr>
              <a:t> by Unknown Author is licensed under </a:t>
            </a:r>
            <a:r>
              <a:rPr lang="en-JO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J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6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C3202F-584B-1FB2-E09B-7FB71D1A0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JO" dirty="0">
                <a:latin typeface="+mn-lt"/>
              </a:rPr>
              <a:t>What is an electric circuit?</a:t>
            </a:r>
          </a:p>
        </p:txBody>
      </p:sp>
      <p:pic>
        <p:nvPicPr>
          <p:cNvPr id="5" name="Picture 4" descr="Mother Board">
            <a:extLst>
              <a:ext uri="{FF2B5EF4-FFF2-40B4-BE49-F238E27FC236}">
                <a16:creationId xmlns:a16="http://schemas.microsoft.com/office/drawing/2014/main" id="{76E40063-AEC4-02E1-7A1E-03BEA84FC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5" r="22131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FE880-58C6-1525-727F-665775A3C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JO" sz="2000" dirty="0"/>
              <a:t>An electric circuit connects a source of current, A lamp</a:t>
            </a:r>
          </a:p>
          <a:p>
            <a:pPr marL="0" indent="0">
              <a:buNone/>
            </a:pPr>
            <a:r>
              <a:rPr lang="en-JO" sz="2000" dirty="0"/>
              <a:t>    and a switch.</a:t>
            </a:r>
          </a:p>
          <a:p>
            <a:endParaRPr lang="en-JO" sz="2000" dirty="0"/>
          </a:p>
        </p:txBody>
      </p:sp>
    </p:spTree>
    <p:extLst>
      <p:ext uri="{BB962C8B-B14F-4D97-AF65-F5344CB8AC3E}">
        <p14:creationId xmlns:p14="http://schemas.microsoft.com/office/powerpoint/2010/main" val="70817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F2242-5080-7AC0-4540-D0D36843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O" dirty="0">
                <a:latin typeface="+mn-lt"/>
              </a:rPr>
              <a:t>Examples of electric circuits.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1DCC3C-91E8-985D-CAAC-4B94FA2C58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387029"/>
              </p:ext>
            </p:extLst>
          </p:nvPr>
        </p:nvGraphicFramePr>
        <p:xfrm>
          <a:off x="838200" y="2011680"/>
          <a:ext cx="10515600" cy="416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951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988FF-28E3-0EB8-84E6-632483165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JO" dirty="0">
                <a:latin typeface="+mn-lt"/>
              </a:rPr>
              <a:t>Circuit Symbols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7C53C432-F7E6-0CCB-C19D-0CD53CFE7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This figure shows the components of an electric circuit and its symbols.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i="1" dirty="0"/>
              <a:t>We can use circuit symbols for each of the components instead of a complicated and long drawings.</a:t>
            </a:r>
          </a:p>
        </p:txBody>
      </p:sp>
      <p:pic>
        <p:nvPicPr>
          <p:cNvPr id="1026" name="Picture 2" descr="Circuit symbols - BBC Bitesize">
            <a:extLst>
              <a:ext uri="{FF2B5EF4-FFF2-40B4-BE49-F238E27FC236}">
                <a16:creationId xmlns:a16="http://schemas.microsoft.com/office/drawing/2014/main" id="{ED706A02-1683-5695-B34B-3C20FEDB7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986" y="2023147"/>
            <a:ext cx="4747547" cy="28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1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930D-45ED-B88B-9501-E75B914CD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O" i="0" dirty="0">
                <a:latin typeface="+mn-lt"/>
              </a:rPr>
              <a:t>What is an electric current?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1F1E6D7F-5664-1F45-FBC4-469E4F7E1F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74219"/>
              </p:ext>
            </p:extLst>
          </p:nvPr>
        </p:nvGraphicFramePr>
        <p:xfrm>
          <a:off x="838200" y="2011680"/>
          <a:ext cx="10515600" cy="416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93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AEDC-3293-9D6C-2308-95D159D00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O" dirty="0">
                <a:latin typeface="+mn-lt"/>
              </a:rPr>
              <a:t>Q1 What symbol is used for a buzzer?</a:t>
            </a:r>
          </a:p>
        </p:txBody>
      </p:sp>
      <p:pic>
        <p:nvPicPr>
          <p:cNvPr id="5" name="Content Placeholder 4">
            <a:hlinkClick r:id="rId2" action="ppaction://hlinksldjump"/>
            <a:extLst>
              <a:ext uri="{FF2B5EF4-FFF2-40B4-BE49-F238E27FC236}">
                <a16:creationId xmlns:a16="http://schemas.microsoft.com/office/drawing/2014/main" id="{D7F319FC-DA46-2673-2A13-853AF8098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6200000">
            <a:off x="1457325" y="2703009"/>
            <a:ext cx="2771775" cy="2223507"/>
          </a:xfrm>
        </p:spPr>
      </p:pic>
      <p:pic>
        <p:nvPicPr>
          <p:cNvPr id="1026" name="Picture 2" descr="Electrical Symbols | Circuit Symbols For Kids | DK Find Out">
            <a:hlinkClick r:id="rId6" action="ppaction://hlinksldjump"/>
            <a:extLst>
              <a:ext uri="{FF2B5EF4-FFF2-40B4-BE49-F238E27FC236}">
                <a16:creationId xmlns:a16="http://schemas.microsoft.com/office/drawing/2014/main" id="{DE292DF6-6839-F4A7-7096-869F90396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011" y="2619374"/>
            <a:ext cx="2432048" cy="2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63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B7FED-9A16-EDFA-C700-3D023AB2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O" i="0" dirty="0">
                <a:latin typeface="+mn-lt"/>
              </a:rPr>
              <a:t>Q2 What is an electric circuit?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2C303-D2B3-A672-DD56-F4C23A94B86E}"/>
              </a:ext>
            </a:extLst>
          </p:cNvPr>
          <p:cNvSpPr txBox="1"/>
          <p:nvPr/>
        </p:nvSpPr>
        <p:spPr>
          <a:xfrm>
            <a:off x="6464595" y="37851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J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C5781F-4B69-982D-740B-1DCE4F1BA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4339856" cy="8272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JO" dirty="0">
                <a:hlinkClick r:id="rId2" action="ppaction://hlinksldjump"/>
              </a:rPr>
              <a:t>its the flow of protons per seconds</a:t>
            </a:r>
            <a:endParaRPr lang="en-J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12CBD6-2B83-2FFA-EF2C-6E0D7033FDAC}"/>
              </a:ext>
            </a:extLst>
          </p:cNvPr>
          <p:cNvSpPr txBox="1"/>
          <p:nvPr/>
        </p:nvSpPr>
        <p:spPr>
          <a:xfrm>
            <a:off x="7719236" y="2055954"/>
            <a:ext cx="33279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O" sz="2600" dirty="0">
                <a:hlinkClick r:id="rId3" action="ppaction://hlinksldjump"/>
              </a:rPr>
              <a:t>it’s the flow of electrons per second</a:t>
            </a:r>
            <a:endParaRPr lang="en-JO" sz="2600" dirty="0"/>
          </a:p>
        </p:txBody>
      </p:sp>
    </p:spTree>
    <p:extLst>
      <p:ext uri="{BB962C8B-B14F-4D97-AF65-F5344CB8AC3E}">
        <p14:creationId xmlns:p14="http://schemas.microsoft.com/office/powerpoint/2010/main" val="286930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C688F-EC08-425B-6D8E-A637E620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JO" i="0" dirty="0">
                <a:latin typeface="+mn-lt"/>
              </a:rPr>
              <a:t>Q3 What are some examples of electric circuits?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8ECDB-0A91-1FC0-7143-19E618013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3925186" cy="1061129"/>
          </a:xfrm>
        </p:spPr>
        <p:txBody>
          <a:bodyPr/>
          <a:lstStyle/>
          <a:p>
            <a:r>
              <a:rPr lang="en-JO" dirty="0">
                <a:hlinkClick r:id="rId2" action="ppaction://hlinksldjump"/>
              </a:rPr>
              <a:t>Televsions and movie projectors</a:t>
            </a:r>
            <a:endParaRPr lang="en-J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2AD65-CD58-E827-0F9C-DC99B14F9D53}"/>
              </a:ext>
            </a:extLst>
          </p:cNvPr>
          <p:cNvSpPr txBox="1"/>
          <p:nvPr/>
        </p:nvSpPr>
        <p:spPr>
          <a:xfrm>
            <a:off x="7846827" y="1965643"/>
            <a:ext cx="2402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O" sz="2800" dirty="0">
                <a:hlinkClick r:id="rId3" action="ppaction://hlinksldjump"/>
              </a:rPr>
              <a:t>solar heater and fuel engine</a:t>
            </a:r>
            <a:endParaRPr lang="en-JO" sz="2800" dirty="0"/>
          </a:p>
        </p:txBody>
      </p:sp>
    </p:spTree>
    <p:extLst>
      <p:ext uri="{BB962C8B-B14F-4D97-AF65-F5344CB8AC3E}">
        <p14:creationId xmlns:p14="http://schemas.microsoft.com/office/powerpoint/2010/main" val="297148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5BC0-A047-23F2-65F3-B8DC3E94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6B9BB-45C4-4C81-554E-79C191558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JO" sz="6000" b="1" dirty="0">
                <a:solidFill>
                  <a:srgbClr val="00B050"/>
                </a:solidFill>
              </a:rPr>
              <a:t>Yes you got it correct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67E8158-EA1E-54F7-D43B-B617F5D14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00162" y="3429000"/>
            <a:ext cx="5791675" cy="2871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48C26C-55E8-4D5A-BF01-B2AF0FF13F47}"/>
              </a:ext>
            </a:extLst>
          </p:cNvPr>
          <p:cNvSpPr txBox="1"/>
          <p:nvPr/>
        </p:nvSpPr>
        <p:spPr>
          <a:xfrm>
            <a:off x="10377378" y="3657600"/>
            <a:ext cx="1956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O" dirty="0"/>
              <a:t>go to question 2</a:t>
            </a:r>
          </a:p>
        </p:txBody>
      </p:sp>
      <p:sp>
        <p:nvSpPr>
          <p:cNvPr id="9" name="Right Arrow 8">
            <a:hlinkClick r:id="rId4" action="ppaction://hlinksldjump"/>
            <a:extLst>
              <a:ext uri="{FF2B5EF4-FFF2-40B4-BE49-F238E27FC236}">
                <a16:creationId xmlns:a16="http://schemas.microsoft.com/office/drawing/2014/main" id="{2F9951B5-B40D-1B1E-F565-755AE10A9AC2}"/>
              </a:ext>
            </a:extLst>
          </p:cNvPr>
          <p:cNvSpPr/>
          <p:nvPr/>
        </p:nvSpPr>
        <p:spPr>
          <a:xfrm>
            <a:off x="10547498" y="4231758"/>
            <a:ext cx="1063255" cy="340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5D81E3-6A05-5A8E-CE82-7E2D248DC119}"/>
              </a:ext>
            </a:extLst>
          </p:cNvPr>
          <p:cNvSpPr txBox="1"/>
          <p:nvPr/>
        </p:nvSpPr>
        <p:spPr>
          <a:xfrm>
            <a:off x="10177275" y="5187434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O" dirty="0"/>
              <a:t>go to question 3</a:t>
            </a:r>
          </a:p>
        </p:txBody>
      </p:sp>
      <p:sp>
        <p:nvSpPr>
          <p:cNvPr id="12" name="Right Arrow 11">
            <a:hlinkClick r:id="rId5" action="ppaction://hlinksldjump"/>
            <a:extLst>
              <a:ext uri="{FF2B5EF4-FFF2-40B4-BE49-F238E27FC236}">
                <a16:creationId xmlns:a16="http://schemas.microsoft.com/office/drawing/2014/main" id="{8EE037C8-6A05-05AE-1A43-7752353C2223}"/>
              </a:ext>
            </a:extLst>
          </p:cNvPr>
          <p:cNvSpPr/>
          <p:nvPr/>
        </p:nvSpPr>
        <p:spPr>
          <a:xfrm>
            <a:off x="10547498" y="5826642"/>
            <a:ext cx="1190846" cy="345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397809805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3F2441"/>
      </a:dk2>
      <a:lt2>
        <a:srgbClr val="E8E2E2"/>
      </a:lt2>
      <a:accent1>
        <a:srgbClr val="81A8AB"/>
      </a:accent1>
      <a:accent2>
        <a:srgbClr val="7F9EBA"/>
      </a:accent2>
      <a:accent3>
        <a:srgbClr val="969BC6"/>
      </a:accent3>
      <a:accent4>
        <a:srgbClr val="917FBA"/>
      </a:accent4>
      <a:accent5>
        <a:srgbClr val="B792C4"/>
      </a:accent5>
      <a:accent6>
        <a:srgbClr val="BA7FB1"/>
      </a:accent6>
      <a:hlink>
        <a:srgbClr val="AE6D69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219</Words>
  <Application>Microsoft Macintosh PowerPoint</Application>
  <PresentationFormat>Widescreen</PresentationFormat>
  <Paragraphs>35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Elephant</vt:lpstr>
      <vt:lpstr>BrushVTI</vt:lpstr>
      <vt:lpstr>Physics:Electric circuits</vt:lpstr>
      <vt:lpstr>What is an electric circuit?</vt:lpstr>
      <vt:lpstr>Examples of electric circuits.</vt:lpstr>
      <vt:lpstr>Circuit Symbols</vt:lpstr>
      <vt:lpstr>What is an electric current?</vt:lpstr>
      <vt:lpstr>Q1 What symbol is used for a buzzer?</vt:lpstr>
      <vt:lpstr>Q2 What is an electric circuit?</vt:lpstr>
      <vt:lpstr>Q3 What are some examples of electric circuits?</vt:lpstr>
      <vt:lpstr>PowerPoint Presentation</vt:lpstr>
      <vt:lpstr>PowerPoint Presentation</vt:lpstr>
      <vt:lpstr>The end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Physics:Electric circuits</dc:title>
  <dc:creator>Eisa Shawareb</dc:creator>
  <cp:lastModifiedBy>Eisa Shawareb</cp:lastModifiedBy>
  <cp:revision>2</cp:revision>
  <cp:lastPrinted>2023-03-30T17:35:58Z</cp:lastPrinted>
  <dcterms:created xsi:type="dcterms:W3CDTF">2023-03-27T17:31:18Z</dcterms:created>
  <dcterms:modified xsi:type="dcterms:W3CDTF">2023-03-30T17:36:53Z</dcterms:modified>
</cp:coreProperties>
</file>