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199" y="2308366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By: yasmeen,selena</a:t>
            </a:r>
            <a:endParaRPr lang="en-US" i="1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6610" y="2808160"/>
            <a:ext cx="3278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u="sng" dirty="0" smtClean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sports</a:t>
            </a:r>
            <a:endParaRPr lang="en-US" sz="3600" i="1" u="sng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4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92185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838104"/>
            <a:ext cx="8991600" cy="393192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Table tennis, also known as ping-pong and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whiff-</a:t>
            </a:r>
            <a:r>
              <a:rPr lang="en-US" sz="2400" dirty="0" err="1" smtClean="0">
                <a:solidFill>
                  <a:schemeClr val="accent6">
                    <a:lumMod val="10000"/>
                  </a:schemeClr>
                </a:solidFill>
              </a:rPr>
              <a:t>whaff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is a racket sport derived from tennis but distinguished by its playing surface being atop a stationary table, rather than the court on which players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stand, the Ping-Pong table is divided into 2 equal courts by a net fixed across its width at the middle.</a:t>
            </a:r>
          </a:p>
          <a:p>
            <a:pPr algn="l"/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The time taken to complete a table tennis match is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Gill Sans MT (Body)"/>
                <a:cs typeface="Arial" panose="020B0604020202020204" pitchFamily="34" charset="0"/>
              </a:rPr>
              <a:t>h 45m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7343" y="722757"/>
            <a:ext cx="4872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Table tennis (ping pong)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954"/>
            <a:ext cx="3422469" cy="227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6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75510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382983"/>
            <a:ext cx="8991600" cy="43052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Games are played to 11 points.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Alternate serves every 2 points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Toss the ball straight up when serving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The serve can land anywhere in singles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Double serves must go right go right court to right court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A 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serve that touches the net on the way over is a “let”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Touching the ball with your paddle hand is allowed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Team members in Ping-Pong are either singles or doubles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Ping-Pong was first played in the 19</a:t>
            </a:r>
            <a:r>
              <a:rPr lang="en-US" sz="2400" baseline="30000" dirty="0" smtClean="0">
                <a:solidFill>
                  <a:schemeClr val="accent6">
                    <a:lumMod val="10000"/>
                  </a:schemeClr>
                </a:solidFill>
              </a:rPr>
              <a:t>th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 century in England,UK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If your hit bounces back over the net by itself then its your point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endParaRPr lang="en-US" sz="2400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algn="l">
              <a:buClrTx/>
            </a:pPr>
            <a:endParaRPr lang="en-US" cap="all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algn="l">
              <a:buClrTx/>
            </a:pPr>
            <a:endParaRPr lang="en-US" cap="all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75760" y="1175304"/>
            <a:ext cx="384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6">
                    <a:lumMod val="10000"/>
                  </a:schemeClr>
                </a:solidFill>
              </a:rPr>
              <a:t>Table tennis rules</a:t>
            </a:r>
            <a:endParaRPr lang="en-US" sz="40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0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740824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,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599509"/>
            <a:ext cx="8991600" cy="350084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accent6">
                    <a:lumMod val="10000"/>
                  </a:schemeClr>
                </a:solidFill>
              </a:rPr>
              <a:t>The object is to hit the ball so that it goes over the net and bounces on the opponent's half of the table in such a way that the opponent cannot reach it or return it correctly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40618"/>
            <a:ext cx="5525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6">
                    <a:lumMod val="10000"/>
                  </a:schemeClr>
                </a:solidFill>
              </a:rPr>
              <a:t>How is table tennis played?</a:t>
            </a:r>
            <a:endParaRPr lang="en-US" sz="36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02073"/>
            <a:ext cx="4478382" cy="275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44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62446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/>
              <a:t>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481943"/>
            <a:ext cx="8991600" cy="359228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It is a team sport that consists of 2 teams of 7 players, they pass a ball using their hands with the aim of throwing it to the goal of the opposing team.</a:t>
            </a:r>
          </a:p>
          <a:p>
            <a:endParaRPr lang="en-US" sz="2400" dirty="0" smtClean="0">
              <a:solidFill>
                <a:schemeClr val="accent6">
                  <a:lumMod val="1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Handball is a standard match that consists of 2 periods of 3 periods of 30 minutes, and it was first on the 2</a:t>
            </a:r>
            <a:r>
              <a:rPr lang="en-US" sz="2400" baseline="30000" dirty="0" smtClean="0">
                <a:solidFill>
                  <a:schemeClr val="accent6">
                    <a:lumMod val="10000"/>
                  </a:schemeClr>
                </a:solidFill>
              </a:rPr>
              <a:t>nd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 of December 1917, in Berlin, Germany 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5011" y="1162240"/>
            <a:ext cx="5773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10000"/>
                  </a:schemeClr>
                </a:solidFill>
              </a:rPr>
              <a:t>Handball</a:t>
            </a:r>
            <a:endParaRPr lang="en-US" sz="36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46290"/>
            <a:ext cx="3036638" cy="202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87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479567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,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272937"/>
            <a:ext cx="8991600" cy="369678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In handball; a goal is scored when the ball passes between the goalpost and travels fully across the goal lin. However, a goal is not awarded until the referee has signaled that it is in and is confident the no rules were broken.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1480" y="1010139"/>
            <a:ext cx="5146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Handball rules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67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492630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199" y="2138549"/>
            <a:ext cx="9424851" cy="4719451"/>
          </a:xfrm>
        </p:spPr>
        <p:txBody>
          <a:bodyPr>
            <a:normAutofit/>
          </a:bodyPr>
          <a:lstStyle/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competitive game consists of equal 30 minutes halves with a 10-15 minute break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team cannot keep possession of the ball without attempting to attack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goal can be scored from any type of throw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player can run with the ball for 3 steps maximum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player can hold the ball for 3 seconds maximum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The players are permitted to dribble the ball for maximum one time 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A player cant hit/punch the ball out of a opponents hands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Players cannot make contact with the ball below their knees</a:t>
            </a:r>
          </a:p>
          <a:p>
            <a:pPr marL="342900" indent="-342900" algn="l">
              <a:buClrTx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Players are only allowed to hold the ball for only 5 seconds without moving when guarded by a close defender </a:t>
            </a: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0" y="1023202"/>
            <a:ext cx="5016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Handball rules (points)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6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23259"/>
            <a:ext cx="8991600" cy="1645920"/>
          </a:xfrm>
        </p:spPr>
        <p:txBody>
          <a:bodyPr>
            <a:normAutofit/>
          </a:bodyPr>
          <a:lstStyle/>
          <a:p>
            <a:r>
              <a:rPr lang="en-US" sz="100" dirty="0" smtClean="0"/>
              <a:t>.</a:t>
            </a:r>
            <a:endParaRPr lang="en-US" sz="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2403566"/>
            <a:ext cx="8991600" cy="344859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</a:rPr>
              <a:t>The playing court is 40m long and 20m wide, with 2 goal areas and a playing area. The longest boundary lines are called side lines, and the shorter ones are called goal lines or outer goal lines</a:t>
            </a:r>
            <a:endParaRPr lang="en-US" sz="24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50080" y="1153831"/>
            <a:ext cx="7367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10000"/>
                  </a:schemeClr>
                </a:solidFill>
              </a:rPr>
              <a:t> Handball court</a:t>
            </a:r>
            <a:endParaRPr lang="en-US" sz="3200" dirty="0">
              <a:solidFill>
                <a:schemeClr val="accent6">
                  <a:lumMod val="1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0380"/>
            <a:ext cx="4820194" cy="3207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9963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33">
      <a:dk1>
        <a:srgbClr val="FBD9A4"/>
      </a:dk1>
      <a:lt1>
        <a:srgbClr val="F5BB8F"/>
      </a:lt1>
      <a:dk2>
        <a:srgbClr val="F2CE8E"/>
      </a:dk2>
      <a:lt2>
        <a:srgbClr val="F3B397"/>
      </a:lt2>
      <a:accent1>
        <a:srgbClr val="F9C87C"/>
      </a:accent1>
      <a:accent2>
        <a:srgbClr val="F8D6BB"/>
      </a:accent2>
      <a:accent3>
        <a:srgbClr val="FBD9A4"/>
      </a:accent3>
      <a:accent4>
        <a:srgbClr val="F2CE8E"/>
      </a:accent4>
      <a:accent5>
        <a:srgbClr val="FBD9A4"/>
      </a:accent5>
      <a:accent6>
        <a:srgbClr val="F7E1BB"/>
      </a:accent6>
      <a:hlink>
        <a:srgbClr val="00B0F0"/>
      </a:hlink>
      <a:folHlink>
        <a:srgbClr val="F5BB8F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81</TotalTime>
  <Words>503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Gill Sans MT</vt:lpstr>
      <vt:lpstr>Gill Sans MT (Body)</vt:lpstr>
      <vt:lpstr>Wingdings</vt:lpstr>
      <vt:lpstr>Parcel</vt:lpstr>
      <vt:lpstr>.</vt:lpstr>
      <vt:lpstr>.</vt:lpstr>
      <vt:lpstr>.</vt:lpstr>
      <vt:lpstr>,</vt:lpstr>
      <vt:lpstr>.</vt:lpstr>
      <vt:lpstr>,</vt:lpstr>
      <vt:lpstr>.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user</dc:creator>
  <cp:lastModifiedBy>user</cp:lastModifiedBy>
  <cp:revision>9</cp:revision>
  <dcterms:created xsi:type="dcterms:W3CDTF">2023-03-31T19:05:47Z</dcterms:created>
  <dcterms:modified xsi:type="dcterms:W3CDTF">2023-03-31T20:27:19Z</dcterms:modified>
</cp:coreProperties>
</file>