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60" r:id="rId4"/>
    <p:sldId id="258" r:id="rId5"/>
    <p:sldId id="262" r:id="rId6"/>
    <p:sldId id="261" r:id="rId7"/>
    <p:sldId id="263" r:id="rId8"/>
    <p:sldId id="264" r:id="rId9"/>
    <p:sldId id="259" r:id="rId10"/>
    <p:sldId id="265" r:id="rId11"/>
    <p:sldId id="266" r:id="rId12"/>
    <p:sldId id="268" r:id="rId13"/>
    <p:sldId id="267"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EDD1C8B-91B6-448E-B250-62BC69681230}"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663380-23A6-485A-92CE-1B251598ABBB}" type="slidenum">
              <a:rPr lang="en-US" smtClean="0"/>
              <a:t>‹#›</a:t>
            </a:fld>
            <a:endParaRPr lang="en-US"/>
          </a:p>
        </p:txBody>
      </p:sp>
    </p:spTree>
    <p:extLst>
      <p:ext uri="{BB962C8B-B14F-4D97-AF65-F5344CB8AC3E}">
        <p14:creationId xmlns:p14="http://schemas.microsoft.com/office/powerpoint/2010/main" val="2851715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DD1C8B-91B6-448E-B250-62BC69681230}"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663380-23A6-485A-92CE-1B251598ABBB}" type="slidenum">
              <a:rPr lang="en-US" smtClean="0"/>
              <a:t>‹#›</a:t>
            </a:fld>
            <a:endParaRPr lang="en-US"/>
          </a:p>
        </p:txBody>
      </p:sp>
    </p:spTree>
    <p:extLst>
      <p:ext uri="{BB962C8B-B14F-4D97-AF65-F5344CB8AC3E}">
        <p14:creationId xmlns:p14="http://schemas.microsoft.com/office/powerpoint/2010/main" val="4264223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DD1C8B-91B6-448E-B250-62BC69681230}"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663380-23A6-485A-92CE-1B251598ABB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764044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DD1C8B-91B6-448E-B250-62BC69681230}"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663380-23A6-485A-92CE-1B251598ABBB}" type="slidenum">
              <a:rPr lang="en-US" smtClean="0"/>
              <a:t>‹#›</a:t>
            </a:fld>
            <a:endParaRPr lang="en-US"/>
          </a:p>
        </p:txBody>
      </p:sp>
    </p:spTree>
    <p:extLst>
      <p:ext uri="{BB962C8B-B14F-4D97-AF65-F5344CB8AC3E}">
        <p14:creationId xmlns:p14="http://schemas.microsoft.com/office/powerpoint/2010/main" val="30836550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DD1C8B-91B6-448E-B250-62BC69681230}"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663380-23A6-485A-92CE-1B251598ABB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628918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DD1C8B-91B6-448E-B250-62BC69681230}"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663380-23A6-485A-92CE-1B251598ABBB}" type="slidenum">
              <a:rPr lang="en-US" smtClean="0"/>
              <a:t>‹#›</a:t>
            </a:fld>
            <a:endParaRPr lang="en-US"/>
          </a:p>
        </p:txBody>
      </p:sp>
    </p:spTree>
    <p:extLst>
      <p:ext uri="{BB962C8B-B14F-4D97-AF65-F5344CB8AC3E}">
        <p14:creationId xmlns:p14="http://schemas.microsoft.com/office/powerpoint/2010/main" val="5043090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DD1C8B-91B6-448E-B250-62BC69681230}"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663380-23A6-485A-92CE-1B251598ABBB}" type="slidenum">
              <a:rPr lang="en-US" smtClean="0"/>
              <a:t>‹#›</a:t>
            </a:fld>
            <a:endParaRPr lang="en-US"/>
          </a:p>
        </p:txBody>
      </p:sp>
    </p:spTree>
    <p:extLst>
      <p:ext uri="{BB962C8B-B14F-4D97-AF65-F5344CB8AC3E}">
        <p14:creationId xmlns:p14="http://schemas.microsoft.com/office/powerpoint/2010/main" val="7325963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DD1C8B-91B6-448E-B250-62BC69681230}"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663380-23A6-485A-92CE-1B251598ABBB}" type="slidenum">
              <a:rPr lang="en-US" smtClean="0"/>
              <a:t>‹#›</a:t>
            </a:fld>
            <a:endParaRPr lang="en-US"/>
          </a:p>
        </p:txBody>
      </p:sp>
    </p:spTree>
    <p:extLst>
      <p:ext uri="{BB962C8B-B14F-4D97-AF65-F5344CB8AC3E}">
        <p14:creationId xmlns:p14="http://schemas.microsoft.com/office/powerpoint/2010/main" val="1635370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DD1C8B-91B6-448E-B250-62BC69681230}"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663380-23A6-485A-92CE-1B251598ABBB}" type="slidenum">
              <a:rPr lang="en-US" smtClean="0"/>
              <a:t>‹#›</a:t>
            </a:fld>
            <a:endParaRPr lang="en-US"/>
          </a:p>
        </p:txBody>
      </p:sp>
    </p:spTree>
    <p:extLst>
      <p:ext uri="{BB962C8B-B14F-4D97-AF65-F5344CB8AC3E}">
        <p14:creationId xmlns:p14="http://schemas.microsoft.com/office/powerpoint/2010/main" val="1687211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DD1C8B-91B6-448E-B250-62BC69681230}"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663380-23A6-485A-92CE-1B251598ABBB}" type="slidenum">
              <a:rPr lang="en-US" smtClean="0"/>
              <a:t>‹#›</a:t>
            </a:fld>
            <a:endParaRPr lang="en-US"/>
          </a:p>
        </p:txBody>
      </p:sp>
    </p:spTree>
    <p:extLst>
      <p:ext uri="{BB962C8B-B14F-4D97-AF65-F5344CB8AC3E}">
        <p14:creationId xmlns:p14="http://schemas.microsoft.com/office/powerpoint/2010/main" val="3971589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EDD1C8B-91B6-448E-B250-62BC69681230}" type="datetimeFigureOut">
              <a:rPr lang="en-US" smtClean="0"/>
              <a:t>3/31/2023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663380-23A6-485A-92CE-1B251598ABBB}" type="slidenum">
              <a:rPr lang="en-US" smtClean="0"/>
              <a:t>‹#›</a:t>
            </a:fld>
            <a:endParaRPr lang="en-US"/>
          </a:p>
        </p:txBody>
      </p:sp>
    </p:spTree>
    <p:extLst>
      <p:ext uri="{BB962C8B-B14F-4D97-AF65-F5344CB8AC3E}">
        <p14:creationId xmlns:p14="http://schemas.microsoft.com/office/powerpoint/2010/main" val="2350327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EDD1C8B-91B6-448E-B250-62BC69681230}" type="datetimeFigureOut">
              <a:rPr lang="en-US" smtClean="0"/>
              <a:t>3/31/2023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663380-23A6-485A-92CE-1B251598ABBB}" type="slidenum">
              <a:rPr lang="en-US" smtClean="0"/>
              <a:t>‹#›</a:t>
            </a:fld>
            <a:endParaRPr lang="en-US"/>
          </a:p>
        </p:txBody>
      </p:sp>
    </p:spTree>
    <p:extLst>
      <p:ext uri="{BB962C8B-B14F-4D97-AF65-F5344CB8AC3E}">
        <p14:creationId xmlns:p14="http://schemas.microsoft.com/office/powerpoint/2010/main" val="3320209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EDD1C8B-91B6-448E-B250-62BC69681230}" type="datetimeFigureOut">
              <a:rPr lang="en-US" smtClean="0"/>
              <a:t>3/31/2023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663380-23A6-485A-92CE-1B251598ABBB}" type="slidenum">
              <a:rPr lang="en-US" smtClean="0"/>
              <a:t>‹#›</a:t>
            </a:fld>
            <a:endParaRPr lang="en-US"/>
          </a:p>
        </p:txBody>
      </p:sp>
    </p:spTree>
    <p:extLst>
      <p:ext uri="{BB962C8B-B14F-4D97-AF65-F5344CB8AC3E}">
        <p14:creationId xmlns:p14="http://schemas.microsoft.com/office/powerpoint/2010/main" val="1013343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DD1C8B-91B6-448E-B250-62BC69681230}" type="datetimeFigureOut">
              <a:rPr lang="en-US" smtClean="0"/>
              <a:t>3/31/2023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663380-23A6-485A-92CE-1B251598ABBB}" type="slidenum">
              <a:rPr lang="en-US" smtClean="0"/>
              <a:t>‹#›</a:t>
            </a:fld>
            <a:endParaRPr lang="en-US"/>
          </a:p>
        </p:txBody>
      </p:sp>
    </p:spTree>
    <p:extLst>
      <p:ext uri="{BB962C8B-B14F-4D97-AF65-F5344CB8AC3E}">
        <p14:creationId xmlns:p14="http://schemas.microsoft.com/office/powerpoint/2010/main" val="1611745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EDD1C8B-91B6-448E-B250-62BC69681230}" type="datetimeFigureOut">
              <a:rPr lang="en-US" smtClean="0"/>
              <a:t>3/31/2023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663380-23A6-485A-92CE-1B251598ABBB}" type="slidenum">
              <a:rPr lang="en-US" smtClean="0"/>
              <a:t>‹#›</a:t>
            </a:fld>
            <a:endParaRPr lang="en-US"/>
          </a:p>
        </p:txBody>
      </p:sp>
    </p:spTree>
    <p:extLst>
      <p:ext uri="{BB962C8B-B14F-4D97-AF65-F5344CB8AC3E}">
        <p14:creationId xmlns:p14="http://schemas.microsoft.com/office/powerpoint/2010/main" val="1437849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663380-23A6-485A-92CE-1B251598ABBB}" type="slidenum">
              <a:rPr lang="en-US" smtClean="0"/>
              <a:t>‹#›</a:t>
            </a:fld>
            <a:endParaRPr lang="en-US"/>
          </a:p>
        </p:txBody>
      </p:sp>
      <p:sp>
        <p:nvSpPr>
          <p:cNvPr id="5" name="Date Placeholder 4"/>
          <p:cNvSpPr>
            <a:spLocks noGrp="1"/>
          </p:cNvSpPr>
          <p:nvPr>
            <p:ph type="dt" sz="half" idx="10"/>
          </p:nvPr>
        </p:nvSpPr>
        <p:spPr/>
        <p:txBody>
          <a:bodyPr/>
          <a:lstStyle/>
          <a:p>
            <a:fld id="{9EDD1C8B-91B6-448E-B250-62BC69681230}" type="datetimeFigureOut">
              <a:rPr lang="en-US" smtClean="0"/>
              <a:t>3/31/2023</a:t>
            </a:fld>
            <a:endParaRPr lang="en-US"/>
          </a:p>
        </p:txBody>
      </p:sp>
    </p:spTree>
    <p:extLst>
      <p:ext uri="{BB962C8B-B14F-4D97-AF65-F5344CB8AC3E}">
        <p14:creationId xmlns:p14="http://schemas.microsoft.com/office/powerpoint/2010/main" val="4049949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EDD1C8B-91B6-448E-B250-62BC69681230}" type="datetimeFigureOut">
              <a:rPr lang="en-US" smtClean="0"/>
              <a:t>3/31/2023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3663380-23A6-485A-92CE-1B251598ABBB}" type="slidenum">
              <a:rPr lang="en-US" smtClean="0"/>
              <a:t>‹#›</a:t>
            </a:fld>
            <a:endParaRPr lang="en-US"/>
          </a:p>
        </p:txBody>
      </p:sp>
    </p:spTree>
    <p:extLst>
      <p:ext uri="{BB962C8B-B14F-4D97-AF65-F5344CB8AC3E}">
        <p14:creationId xmlns:p14="http://schemas.microsoft.com/office/powerpoint/2010/main" val="319089687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B321B-C61E-4024-A26B-4C5CAE93CD6D}"/>
              </a:ext>
            </a:extLst>
          </p:cNvPr>
          <p:cNvSpPr>
            <a:spLocks noGrp="1"/>
          </p:cNvSpPr>
          <p:nvPr>
            <p:ph type="ctrTitle"/>
          </p:nvPr>
        </p:nvSpPr>
        <p:spPr/>
        <p:txBody>
          <a:bodyPr/>
          <a:lstStyle/>
          <a:p>
            <a:r>
              <a:rPr lang="en-US" sz="6000" dirty="0"/>
              <a:t>Sport Life</a:t>
            </a:r>
          </a:p>
        </p:txBody>
      </p:sp>
      <p:sp>
        <p:nvSpPr>
          <p:cNvPr id="3" name="Subtitle 2">
            <a:extLst>
              <a:ext uri="{FF2B5EF4-FFF2-40B4-BE49-F238E27FC236}">
                <a16:creationId xmlns:a16="http://schemas.microsoft.com/office/drawing/2014/main" id="{E04137DB-378E-4634-A432-ED4B58A40763}"/>
              </a:ext>
            </a:extLst>
          </p:cNvPr>
          <p:cNvSpPr>
            <a:spLocks noGrp="1"/>
          </p:cNvSpPr>
          <p:nvPr>
            <p:ph type="subTitle" idx="1"/>
          </p:nvPr>
        </p:nvSpPr>
        <p:spPr/>
        <p:txBody>
          <a:bodyPr>
            <a:normAutofit/>
          </a:bodyPr>
          <a:lstStyle/>
          <a:p>
            <a:r>
              <a:rPr lang="en-US" sz="2000" dirty="0"/>
              <a:t>By Sulaf and Carla</a:t>
            </a:r>
          </a:p>
        </p:txBody>
      </p:sp>
    </p:spTree>
    <p:extLst>
      <p:ext uri="{BB962C8B-B14F-4D97-AF65-F5344CB8AC3E}">
        <p14:creationId xmlns:p14="http://schemas.microsoft.com/office/powerpoint/2010/main" val="3009335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5AE91-8486-42B6-9DD8-4B69C5D0EBDB}"/>
              </a:ext>
            </a:extLst>
          </p:cNvPr>
          <p:cNvSpPr>
            <a:spLocks noGrp="1"/>
          </p:cNvSpPr>
          <p:nvPr>
            <p:ph type="title"/>
          </p:nvPr>
        </p:nvSpPr>
        <p:spPr/>
        <p:txBody>
          <a:bodyPr>
            <a:normAutofit/>
          </a:bodyPr>
          <a:lstStyle/>
          <a:p>
            <a:pPr algn="ctr"/>
            <a:r>
              <a:rPr lang="en-US" sz="4800" dirty="0"/>
              <a:t>Consequences</a:t>
            </a:r>
            <a:r>
              <a:rPr lang="en-US" sz="4400" dirty="0"/>
              <a:t> of having a pool</a:t>
            </a:r>
          </a:p>
        </p:txBody>
      </p:sp>
      <p:sp>
        <p:nvSpPr>
          <p:cNvPr id="3" name="Content Placeholder 2">
            <a:extLst>
              <a:ext uri="{FF2B5EF4-FFF2-40B4-BE49-F238E27FC236}">
                <a16:creationId xmlns:a16="http://schemas.microsoft.com/office/drawing/2014/main" id="{8232BEE0-28C5-4F79-8629-6B7A9C48A48E}"/>
              </a:ext>
            </a:extLst>
          </p:cNvPr>
          <p:cNvSpPr>
            <a:spLocks noGrp="1"/>
          </p:cNvSpPr>
          <p:nvPr>
            <p:ph idx="1"/>
          </p:nvPr>
        </p:nvSpPr>
        <p:spPr/>
        <p:txBody>
          <a:bodyPr/>
          <a:lstStyle/>
          <a:p>
            <a:pPr marL="0" indent="0">
              <a:buNone/>
            </a:pPr>
            <a:r>
              <a:rPr lang="en-US" dirty="0"/>
              <a:t>1-Most of the answers were that some people might not know how to swim and this will cause them to drown or some sort of injury to happen, and what the school can do to prevent any of this happening is we could put lifeguards in the place the pool would be located in and that would be the new building that we will build the gym in.</a:t>
            </a:r>
          </a:p>
          <a:p>
            <a:pPr marL="0" indent="0">
              <a:buNone/>
            </a:pPr>
            <a:r>
              <a:rPr lang="en-US" dirty="0"/>
              <a:t>2-Other answers were that the cleaning of the pool would be difficult but the cleaning can take time after school hours have finished. </a:t>
            </a:r>
          </a:p>
          <a:p>
            <a:pPr marL="0" indent="0">
              <a:buNone/>
            </a:pPr>
            <a:r>
              <a:rPr lang="en-US" dirty="0"/>
              <a:t>3-Some students didn’t couldn’t think of any disadvantages of having a pool is.  </a:t>
            </a:r>
          </a:p>
        </p:txBody>
      </p:sp>
    </p:spTree>
    <p:extLst>
      <p:ext uri="{BB962C8B-B14F-4D97-AF65-F5344CB8AC3E}">
        <p14:creationId xmlns:p14="http://schemas.microsoft.com/office/powerpoint/2010/main" val="2252573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F889B-3E06-4F82-8DFF-6F922300D496}"/>
              </a:ext>
            </a:extLst>
          </p:cNvPr>
          <p:cNvSpPr>
            <a:spLocks noGrp="1"/>
          </p:cNvSpPr>
          <p:nvPr>
            <p:ph type="title"/>
          </p:nvPr>
        </p:nvSpPr>
        <p:spPr/>
        <p:txBody>
          <a:bodyPr>
            <a:noAutofit/>
          </a:bodyPr>
          <a:lstStyle/>
          <a:p>
            <a:pPr algn="ctr"/>
            <a:r>
              <a:rPr lang="en-US" sz="4400" dirty="0"/>
              <a:t>Consequences of having a Tennis Court</a:t>
            </a:r>
          </a:p>
        </p:txBody>
      </p:sp>
      <p:sp>
        <p:nvSpPr>
          <p:cNvPr id="3" name="Content Placeholder 2">
            <a:extLst>
              <a:ext uri="{FF2B5EF4-FFF2-40B4-BE49-F238E27FC236}">
                <a16:creationId xmlns:a16="http://schemas.microsoft.com/office/drawing/2014/main" id="{B15E837C-5B66-45F1-891A-6E1C81FED9B1}"/>
              </a:ext>
            </a:extLst>
          </p:cNvPr>
          <p:cNvSpPr>
            <a:spLocks noGrp="1"/>
          </p:cNvSpPr>
          <p:nvPr>
            <p:ph idx="1"/>
          </p:nvPr>
        </p:nvSpPr>
        <p:spPr/>
        <p:txBody>
          <a:bodyPr>
            <a:normAutofit lnSpcReduction="10000"/>
          </a:bodyPr>
          <a:lstStyle/>
          <a:p>
            <a:pPr marL="0" indent="0">
              <a:buNone/>
            </a:pPr>
            <a:r>
              <a:rPr lang="en-US" dirty="0"/>
              <a:t>1-Some replies were that someone could get injured like a tennis ball hitting someone or a student might slip and fall but the school has amazing doctors that can help in any injures like these ones, and even though someone can get injured but it’s like any other sport that is in or outside of the school like football, basketball, volley and a lot more.</a:t>
            </a:r>
          </a:p>
          <a:p>
            <a:pPr marL="0" indent="0">
              <a:buNone/>
            </a:pPr>
            <a:r>
              <a:rPr lang="en-US" dirty="0"/>
              <a:t>2-Some responds were that the sport tennis isn’t in high demand but even though it isn’t the school can give their students the option to play another sport and there is a possibility that students would love this sport and this would lead to more people knowing and playing tennis.</a:t>
            </a:r>
          </a:p>
          <a:p>
            <a:pPr marL="0" indent="0">
              <a:buNone/>
            </a:pPr>
            <a:r>
              <a:rPr lang="en-US" dirty="0"/>
              <a:t>3-A person thought that there is going to be no space for the court but the new building that is going to be built would be big enough to have the court in it.</a:t>
            </a:r>
          </a:p>
          <a:p>
            <a:pPr marL="0" indent="0">
              <a:buNone/>
            </a:pPr>
            <a:r>
              <a:rPr lang="en-US" dirty="0"/>
              <a:t>4-Most students we asked in the survey loved the idea and didn’t think that there were any disadvantages of having a tennis court.       </a:t>
            </a:r>
          </a:p>
        </p:txBody>
      </p:sp>
    </p:spTree>
    <p:extLst>
      <p:ext uri="{BB962C8B-B14F-4D97-AF65-F5344CB8AC3E}">
        <p14:creationId xmlns:p14="http://schemas.microsoft.com/office/powerpoint/2010/main" val="2382401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57A3-8AF9-416E-8B2C-1B9DC53F4DF0}"/>
              </a:ext>
            </a:extLst>
          </p:cNvPr>
          <p:cNvSpPr>
            <a:spLocks noGrp="1"/>
          </p:cNvSpPr>
          <p:nvPr>
            <p:ph type="title"/>
          </p:nvPr>
        </p:nvSpPr>
        <p:spPr/>
        <p:txBody>
          <a:bodyPr/>
          <a:lstStyle/>
          <a:p>
            <a:pPr algn="ctr"/>
            <a:r>
              <a:rPr lang="en-US" dirty="0"/>
              <a:t>Location in the school</a:t>
            </a:r>
          </a:p>
        </p:txBody>
      </p:sp>
      <p:sp>
        <p:nvSpPr>
          <p:cNvPr id="3" name="Content Placeholder 2">
            <a:extLst>
              <a:ext uri="{FF2B5EF4-FFF2-40B4-BE49-F238E27FC236}">
                <a16:creationId xmlns:a16="http://schemas.microsoft.com/office/drawing/2014/main" id="{DE9A55D5-CC6B-40C2-9CA0-1836BB995C1D}"/>
              </a:ext>
            </a:extLst>
          </p:cNvPr>
          <p:cNvSpPr>
            <a:spLocks noGrp="1"/>
          </p:cNvSpPr>
          <p:nvPr>
            <p:ph idx="1"/>
          </p:nvPr>
        </p:nvSpPr>
        <p:spPr/>
        <p:txBody>
          <a:bodyPr/>
          <a:lstStyle/>
          <a:p>
            <a:r>
              <a:rPr lang="en-US" dirty="0"/>
              <a:t>A lot of our responses where that we should build it in a new building so we saw that building it in a new building is the best choose.</a:t>
            </a:r>
          </a:p>
          <a:p>
            <a:r>
              <a:rPr lang="en-US" dirty="0"/>
              <a:t>For the tennis court we decided to place it instead of the basket ball courts in the playground.</a:t>
            </a:r>
          </a:p>
          <a:p>
            <a:r>
              <a:rPr lang="en-US" dirty="0"/>
              <a:t>For the pool we decided to build it in the building that the gym is going to be in.   </a:t>
            </a:r>
          </a:p>
        </p:txBody>
      </p:sp>
    </p:spTree>
    <p:extLst>
      <p:ext uri="{BB962C8B-B14F-4D97-AF65-F5344CB8AC3E}">
        <p14:creationId xmlns:p14="http://schemas.microsoft.com/office/powerpoint/2010/main" val="904993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753CC-1A0C-4383-882F-5A6553BA3085}"/>
              </a:ext>
            </a:extLst>
          </p:cNvPr>
          <p:cNvSpPr>
            <a:spLocks noGrp="1"/>
          </p:cNvSpPr>
          <p:nvPr>
            <p:ph type="title"/>
          </p:nvPr>
        </p:nvSpPr>
        <p:spPr/>
        <p:txBody>
          <a:bodyPr/>
          <a:lstStyle/>
          <a:p>
            <a:pPr algn="ctr"/>
            <a:r>
              <a:rPr lang="en-US" dirty="0"/>
              <a:t>Finance </a:t>
            </a:r>
          </a:p>
        </p:txBody>
      </p:sp>
      <p:sp>
        <p:nvSpPr>
          <p:cNvPr id="3" name="Content Placeholder 2">
            <a:extLst>
              <a:ext uri="{FF2B5EF4-FFF2-40B4-BE49-F238E27FC236}">
                <a16:creationId xmlns:a16="http://schemas.microsoft.com/office/drawing/2014/main" id="{949E293A-19B2-49ED-979C-03BF7D5685CF}"/>
              </a:ext>
            </a:extLst>
          </p:cNvPr>
          <p:cNvSpPr>
            <a:spLocks noGrp="1"/>
          </p:cNvSpPr>
          <p:nvPr>
            <p:ph idx="1"/>
          </p:nvPr>
        </p:nvSpPr>
        <p:spPr/>
        <p:txBody>
          <a:bodyPr/>
          <a:lstStyle/>
          <a:p>
            <a:r>
              <a:rPr lang="en-US" dirty="0"/>
              <a:t>For the whole project it will approximately cost 200,000JDs.</a:t>
            </a:r>
          </a:p>
          <a:p>
            <a:r>
              <a:rPr lang="en-US" dirty="0"/>
              <a:t>The gym will cost approximately 100,000JDs.</a:t>
            </a:r>
          </a:p>
          <a:p>
            <a:r>
              <a:rPr lang="en-US" dirty="0"/>
              <a:t>The pool will cost approximately 40,000JDs.</a:t>
            </a:r>
          </a:p>
          <a:p>
            <a:r>
              <a:rPr lang="en-US" dirty="0"/>
              <a:t>The tennis court will cost approximately 60,000JDs. </a:t>
            </a:r>
          </a:p>
        </p:txBody>
      </p:sp>
    </p:spTree>
    <p:extLst>
      <p:ext uri="{BB962C8B-B14F-4D97-AF65-F5344CB8AC3E}">
        <p14:creationId xmlns:p14="http://schemas.microsoft.com/office/powerpoint/2010/main" val="18449837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09238C-0577-4C16-ABDD-FBC19D2320A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2B111A9-AABC-4756-9441-EE75A4A0D2E6}"/>
              </a:ext>
            </a:extLst>
          </p:cNvPr>
          <p:cNvSpPr>
            <a:spLocks noGrp="1"/>
          </p:cNvSpPr>
          <p:nvPr>
            <p:ph idx="1"/>
          </p:nvPr>
        </p:nvSpPr>
        <p:spPr/>
        <p:txBody>
          <a:bodyPr/>
          <a:lstStyle/>
          <a:p>
            <a:r>
              <a:rPr lang="en-US"/>
              <a:t>https://docs.google.com/forms/d/1K8M_A3M05Sp4FQKgcyuat5XhbMwEngi05LzFvh8wo5I/edit?ts=63e4a5a1#responses</a:t>
            </a:r>
          </a:p>
        </p:txBody>
      </p:sp>
    </p:spTree>
    <p:extLst>
      <p:ext uri="{BB962C8B-B14F-4D97-AF65-F5344CB8AC3E}">
        <p14:creationId xmlns:p14="http://schemas.microsoft.com/office/powerpoint/2010/main" val="2247851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91A03-6554-4F2D-8C82-FB777AD4F3E2}"/>
              </a:ext>
            </a:extLst>
          </p:cNvPr>
          <p:cNvSpPr>
            <a:spLocks noGrp="1"/>
          </p:cNvSpPr>
          <p:nvPr>
            <p:ph type="title"/>
          </p:nvPr>
        </p:nvSpPr>
        <p:spPr/>
        <p:txBody>
          <a:bodyPr/>
          <a:lstStyle/>
          <a:p>
            <a:pPr algn="ctr"/>
            <a:r>
              <a:rPr lang="en-US" sz="5400" dirty="0"/>
              <a:t>Introduction</a:t>
            </a:r>
            <a:r>
              <a:rPr lang="en-US" dirty="0"/>
              <a:t> </a:t>
            </a:r>
          </a:p>
        </p:txBody>
      </p:sp>
      <p:sp>
        <p:nvSpPr>
          <p:cNvPr id="3" name="Content Placeholder 2">
            <a:extLst>
              <a:ext uri="{FF2B5EF4-FFF2-40B4-BE49-F238E27FC236}">
                <a16:creationId xmlns:a16="http://schemas.microsoft.com/office/drawing/2014/main" id="{55F14B9F-145E-4B79-B909-5EB1B30103F4}"/>
              </a:ext>
            </a:extLst>
          </p:cNvPr>
          <p:cNvSpPr>
            <a:spLocks noGrp="1"/>
          </p:cNvSpPr>
          <p:nvPr>
            <p:ph idx="1"/>
          </p:nvPr>
        </p:nvSpPr>
        <p:spPr/>
        <p:txBody>
          <a:bodyPr>
            <a:normAutofit/>
          </a:bodyPr>
          <a:lstStyle/>
          <a:p>
            <a:pPr marL="0" indent="0">
              <a:buNone/>
            </a:pPr>
            <a:r>
              <a:rPr lang="en-US" sz="2000" dirty="0"/>
              <a:t>"I always felt that my greatest asset was not my physical ability it was my mental ability."  -Bruce </a:t>
            </a:r>
            <a:r>
              <a:rPr lang="en-US" sz="2000" dirty="0" err="1"/>
              <a:t>Jennerin</a:t>
            </a:r>
            <a:r>
              <a:rPr lang="en-US" sz="2000" dirty="0"/>
              <a:t> </a:t>
            </a:r>
          </a:p>
          <a:p>
            <a:pPr marL="0" indent="0">
              <a:buNone/>
            </a:pPr>
            <a:r>
              <a:rPr lang="en-US" sz="2000" dirty="0"/>
              <a:t>In the upcoming slides we are going to talk about what additions that could make the NOS school better sport wise. We made a survey that included if we should add a pool, tennis court and a gym. Moreover it had the benefits, disadvantages and their location in the school. A lot of people were helpful in answering the survey and by that we got our answers to what we need.</a:t>
            </a:r>
          </a:p>
        </p:txBody>
      </p:sp>
    </p:spTree>
    <p:extLst>
      <p:ext uri="{BB962C8B-B14F-4D97-AF65-F5344CB8AC3E}">
        <p14:creationId xmlns:p14="http://schemas.microsoft.com/office/powerpoint/2010/main" val="2386216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EBB5E-7A45-4DAA-A5EA-21CAC14EC176}"/>
              </a:ext>
            </a:extLst>
          </p:cNvPr>
          <p:cNvSpPr>
            <a:spLocks noGrp="1"/>
          </p:cNvSpPr>
          <p:nvPr>
            <p:ph type="title"/>
          </p:nvPr>
        </p:nvSpPr>
        <p:spPr/>
        <p:txBody>
          <a:bodyPr>
            <a:normAutofit/>
          </a:bodyPr>
          <a:lstStyle/>
          <a:p>
            <a:pPr algn="ctr"/>
            <a:r>
              <a:rPr lang="en-US" sz="5400" dirty="0"/>
              <a:t>Causes</a:t>
            </a:r>
          </a:p>
        </p:txBody>
      </p:sp>
      <p:sp>
        <p:nvSpPr>
          <p:cNvPr id="3" name="Content Placeholder 2">
            <a:extLst>
              <a:ext uri="{FF2B5EF4-FFF2-40B4-BE49-F238E27FC236}">
                <a16:creationId xmlns:a16="http://schemas.microsoft.com/office/drawing/2014/main" id="{35ADF83C-256A-4302-AB26-DF0D9BAB057A}"/>
              </a:ext>
            </a:extLst>
          </p:cNvPr>
          <p:cNvSpPr>
            <a:spLocks noGrp="1"/>
          </p:cNvSpPr>
          <p:nvPr>
            <p:ph idx="1"/>
          </p:nvPr>
        </p:nvSpPr>
        <p:spPr/>
        <p:txBody>
          <a:bodyPr/>
          <a:lstStyle/>
          <a:p>
            <a:pPr marL="0" indent="0">
              <a:buNone/>
            </a:pPr>
            <a:r>
              <a:rPr lang="en-US" dirty="0"/>
              <a:t>We asked students all around the NOS school and we got the responses for our questions about the benefits of having a gym in our school:-</a:t>
            </a:r>
          </a:p>
          <a:p>
            <a:r>
              <a:rPr lang="en-US" dirty="0"/>
              <a:t> 18.2% thought that it would help in strengthening their bones and muscles </a:t>
            </a:r>
          </a:p>
          <a:p>
            <a:r>
              <a:rPr lang="en-US" dirty="0"/>
              <a:t>18.2% thought that it would help in </a:t>
            </a:r>
            <a:r>
              <a:rPr lang="en-US" dirty="0">
                <a:solidFill>
                  <a:srgbClr val="000000"/>
                </a:solidFill>
                <a:latin typeface="Arial" panose="020B0604020202020204" pitchFamily="34" charset="0"/>
              </a:rPr>
              <a:t>w</a:t>
            </a:r>
            <a:r>
              <a:rPr lang="en-US" b="0" i="0" dirty="0">
                <a:solidFill>
                  <a:srgbClr val="000000"/>
                </a:solidFill>
                <a:effectLst/>
                <a:latin typeface="Arial" panose="020B0604020202020204" pitchFamily="34" charset="0"/>
              </a:rPr>
              <a:t>eight management</a:t>
            </a:r>
          </a:p>
          <a:p>
            <a:r>
              <a:rPr lang="en-US" dirty="0">
                <a:solidFill>
                  <a:srgbClr val="000000"/>
                </a:solidFill>
                <a:latin typeface="Arial" panose="020B0604020202020204" pitchFamily="34" charset="0"/>
              </a:rPr>
              <a:t>0% </a:t>
            </a:r>
            <a:r>
              <a:rPr lang="en-US" dirty="0"/>
              <a:t>thought that it would help in reduce your health risk</a:t>
            </a:r>
          </a:p>
          <a:p>
            <a:r>
              <a:rPr lang="en-US" dirty="0"/>
              <a:t>63.6% thought that it would help in all of them </a:t>
            </a:r>
          </a:p>
        </p:txBody>
      </p:sp>
    </p:spTree>
    <p:extLst>
      <p:ext uri="{BB962C8B-B14F-4D97-AF65-F5344CB8AC3E}">
        <p14:creationId xmlns:p14="http://schemas.microsoft.com/office/powerpoint/2010/main" val="4053736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38526-96E7-42CA-A072-82D0E49D9C3C}"/>
              </a:ext>
            </a:extLst>
          </p:cNvPr>
          <p:cNvSpPr>
            <a:spLocks noGrp="1"/>
          </p:cNvSpPr>
          <p:nvPr>
            <p:ph type="title"/>
          </p:nvPr>
        </p:nvSpPr>
        <p:spPr/>
        <p:txBody>
          <a:bodyPr/>
          <a:lstStyle/>
          <a:p>
            <a:pPr algn="ctr"/>
            <a:r>
              <a:rPr lang="en-US" sz="5400" dirty="0"/>
              <a:t>Causes</a:t>
            </a:r>
            <a:r>
              <a:rPr lang="en-US" dirty="0"/>
              <a:t> </a:t>
            </a:r>
          </a:p>
        </p:txBody>
      </p:sp>
      <p:pic>
        <p:nvPicPr>
          <p:cNvPr id="1026" name="Picture 2" descr="Forms response chart. Question title: What do u think the benefits of having a gym in school ?. Number of responses: 11 responses.">
            <a:extLst>
              <a:ext uri="{FF2B5EF4-FFF2-40B4-BE49-F238E27FC236}">
                <a16:creationId xmlns:a16="http://schemas.microsoft.com/office/drawing/2014/main" id="{A41029B9-7B56-47BB-96A3-3116C5187FA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77863" y="2292793"/>
            <a:ext cx="8596312" cy="36170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641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0FDB8-CC90-4579-ADAD-7F3B6048FA89}"/>
              </a:ext>
            </a:extLst>
          </p:cNvPr>
          <p:cNvSpPr>
            <a:spLocks noGrp="1"/>
          </p:cNvSpPr>
          <p:nvPr>
            <p:ph type="title"/>
          </p:nvPr>
        </p:nvSpPr>
        <p:spPr/>
        <p:txBody>
          <a:bodyPr>
            <a:normAutofit/>
          </a:bodyPr>
          <a:lstStyle/>
          <a:p>
            <a:pPr algn="ctr"/>
            <a:r>
              <a:rPr lang="en-US" sz="5400" dirty="0"/>
              <a:t>Causes</a:t>
            </a:r>
          </a:p>
        </p:txBody>
      </p:sp>
      <p:sp>
        <p:nvSpPr>
          <p:cNvPr id="3" name="Content Placeholder 2">
            <a:extLst>
              <a:ext uri="{FF2B5EF4-FFF2-40B4-BE49-F238E27FC236}">
                <a16:creationId xmlns:a16="http://schemas.microsoft.com/office/drawing/2014/main" id="{255098EE-0A4D-4C9E-B040-45DB02CCFB46}"/>
              </a:ext>
            </a:extLst>
          </p:cNvPr>
          <p:cNvSpPr>
            <a:spLocks noGrp="1"/>
          </p:cNvSpPr>
          <p:nvPr>
            <p:ph idx="1"/>
          </p:nvPr>
        </p:nvSpPr>
        <p:spPr/>
        <p:txBody>
          <a:bodyPr/>
          <a:lstStyle/>
          <a:p>
            <a:pPr marL="0" indent="0">
              <a:buNone/>
            </a:pPr>
            <a:r>
              <a:rPr lang="en-US" dirty="0"/>
              <a:t>These are the responses for the pool in the NOS school:-</a:t>
            </a:r>
          </a:p>
          <a:p>
            <a:r>
              <a:rPr lang="en-US" dirty="0"/>
              <a:t>9.1% thought that it would help in taking care of their health’s</a:t>
            </a:r>
          </a:p>
          <a:p>
            <a:r>
              <a:rPr lang="en-US" dirty="0"/>
              <a:t>9.1% thought that it would help in strengthening your muscles</a:t>
            </a:r>
          </a:p>
          <a:p>
            <a:r>
              <a:rPr lang="en-US" dirty="0"/>
              <a:t>27.3% thought that it would help in increasing your flexibility </a:t>
            </a:r>
          </a:p>
          <a:p>
            <a:r>
              <a:rPr lang="en-US" dirty="0"/>
              <a:t>0% thought that it would help in h</a:t>
            </a:r>
            <a:r>
              <a:rPr lang="en-US" b="0" i="0" dirty="0">
                <a:solidFill>
                  <a:srgbClr val="000000"/>
                </a:solidFill>
                <a:effectLst/>
                <a:latin typeface="Arial" panose="020B0604020202020204" pitchFamily="34" charset="0"/>
              </a:rPr>
              <a:t>igh health impact, low body impact</a:t>
            </a:r>
            <a:endParaRPr lang="en-US" dirty="0"/>
          </a:p>
          <a:p>
            <a:r>
              <a:rPr lang="en-US" dirty="0"/>
              <a:t>54.5% thought that it would help in all of the above </a:t>
            </a:r>
          </a:p>
          <a:p>
            <a:endParaRPr lang="en-US" dirty="0"/>
          </a:p>
        </p:txBody>
      </p:sp>
    </p:spTree>
    <p:extLst>
      <p:ext uri="{BB962C8B-B14F-4D97-AF65-F5344CB8AC3E}">
        <p14:creationId xmlns:p14="http://schemas.microsoft.com/office/powerpoint/2010/main" val="1935281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27EC1-F415-43A6-80A4-CF528BFE336D}"/>
              </a:ext>
            </a:extLst>
          </p:cNvPr>
          <p:cNvSpPr>
            <a:spLocks noGrp="1"/>
          </p:cNvSpPr>
          <p:nvPr>
            <p:ph type="title"/>
          </p:nvPr>
        </p:nvSpPr>
        <p:spPr/>
        <p:txBody>
          <a:bodyPr>
            <a:normAutofit/>
          </a:bodyPr>
          <a:lstStyle/>
          <a:p>
            <a:pPr algn="ctr"/>
            <a:r>
              <a:rPr lang="en-US" sz="5400" dirty="0"/>
              <a:t>Causes</a:t>
            </a:r>
          </a:p>
        </p:txBody>
      </p:sp>
      <p:pic>
        <p:nvPicPr>
          <p:cNvPr id="2050" name="Picture 2" descr="Forms response chart. Question title: What are the benefits of having a pool in the school?. Number of responses: 11 responses.">
            <a:extLst>
              <a:ext uri="{FF2B5EF4-FFF2-40B4-BE49-F238E27FC236}">
                <a16:creationId xmlns:a16="http://schemas.microsoft.com/office/drawing/2014/main" id="{041D9A6D-290B-4B22-86E0-9E5F89E43A2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77863" y="2292793"/>
            <a:ext cx="8596312" cy="36170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1620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DC603-7BD4-4668-BF02-8D4C094C82CD}"/>
              </a:ext>
            </a:extLst>
          </p:cNvPr>
          <p:cNvSpPr>
            <a:spLocks noGrp="1"/>
          </p:cNvSpPr>
          <p:nvPr>
            <p:ph type="title"/>
          </p:nvPr>
        </p:nvSpPr>
        <p:spPr/>
        <p:txBody>
          <a:bodyPr>
            <a:normAutofit/>
          </a:bodyPr>
          <a:lstStyle/>
          <a:p>
            <a:pPr algn="ctr"/>
            <a:r>
              <a:rPr lang="en-US" sz="5400" dirty="0"/>
              <a:t>Cause</a:t>
            </a:r>
          </a:p>
        </p:txBody>
      </p:sp>
      <p:sp>
        <p:nvSpPr>
          <p:cNvPr id="3" name="Content Placeholder 2">
            <a:extLst>
              <a:ext uri="{FF2B5EF4-FFF2-40B4-BE49-F238E27FC236}">
                <a16:creationId xmlns:a16="http://schemas.microsoft.com/office/drawing/2014/main" id="{1E567A36-F121-4229-8302-EB8BF0B5E13B}"/>
              </a:ext>
            </a:extLst>
          </p:cNvPr>
          <p:cNvSpPr>
            <a:spLocks noGrp="1"/>
          </p:cNvSpPr>
          <p:nvPr>
            <p:ph idx="1"/>
          </p:nvPr>
        </p:nvSpPr>
        <p:spPr/>
        <p:txBody>
          <a:bodyPr/>
          <a:lstStyle/>
          <a:p>
            <a:pPr marL="0" indent="0">
              <a:buNone/>
            </a:pPr>
            <a:r>
              <a:rPr lang="en-US" dirty="0"/>
              <a:t>These are the responses for the tennis court in the NOS school:-</a:t>
            </a:r>
          </a:p>
          <a:p>
            <a:r>
              <a:rPr lang="en-US" dirty="0"/>
              <a:t>9.1% thought that it would help in lowering resting heart rate and blood pressure</a:t>
            </a:r>
          </a:p>
          <a:p>
            <a:r>
              <a:rPr lang="en-US" dirty="0"/>
              <a:t>9.1% thought that it would help in improving metabolic function.</a:t>
            </a:r>
          </a:p>
          <a:p>
            <a:r>
              <a:rPr lang="en-US" dirty="0"/>
              <a:t>9.1% thought that it would help in lowering body fat.</a:t>
            </a:r>
          </a:p>
          <a:p>
            <a:r>
              <a:rPr lang="en-US" dirty="0"/>
              <a:t>18.2% thought that it would help in increasing bone density.</a:t>
            </a:r>
          </a:p>
          <a:p>
            <a:r>
              <a:rPr lang="en-US" dirty="0"/>
              <a:t>54.5% thought that it would help in all the above</a:t>
            </a:r>
          </a:p>
          <a:p>
            <a:pPr marL="0" indent="0">
              <a:buNone/>
            </a:pPr>
            <a:endParaRPr lang="en-US" dirty="0"/>
          </a:p>
        </p:txBody>
      </p:sp>
    </p:spTree>
    <p:extLst>
      <p:ext uri="{BB962C8B-B14F-4D97-AF65-F5344CB8AC3E}">
        <p14:creationId xmlns:p14="http://schemas.microsoft.com/office/powerpoint/2010/main" val="2078502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4CEB3-6479-4E40-8833-DA95056497BB}"/>
              </a:ext>
            </a:extLst>
          </p:cNvPr>
          <p:cNvSpPr>
            <a:spLocks noGrp="1"/>
          </p:cNvSpPr>
          <p:nvPr>
            <p:ph type="title"/>
          </p:nvPr>
        </p:nvSpPr>
        <p:spPr/>
        <p:txBody>
          <a:bodyPr>
            <a:normAutofit/>
          </a:bodyPr>
          <a:lstStyle/>
          <a:p>
            <a:pPr algn="ctr"/>
            <a:r>
              <a:rPr lang="en-US" sz="5400" dirty="0"/>
              <a:t>Cause</a:t>
            </a:r>
          </a:p>
        </p:txBody>
      </p:sp>
      <p:pic>
        <p:nvPicPr>
          <p:cNvPr id="3074" name="Picture 2" descr="Forms response chart. Question title: What are the benefits of tennis in school?. Number of responses: 11 responses.">
            <a:extLst>
              <a:ext uri="{FF2B5EF4-FFF2-40B4-BE49-F238E27FC236}">
                <a16:creationId xmlns:a16="http://schemas.microsoft.com/office/drawing/2014/main" id="{8DBD850A-AC57-4C2C-852A-615719B80BD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77863" y="2292793"/>
            <a:ext cx="8596312" cy="36170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0280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89B3A-8739-41FA-A669-F3348D82F321}"/>
              </a:ext>
            </a:extLst>
          </p:cNvPr>
          <p:cNvSpPr>
            <a:spLocks noGrp="1"/>
          </p:cNvSpPr>
          <p:nvPr>
            <p:ph type="title"/>
          </p:nvPr>
        </p:nvSpPr>
        <p:spPr/>
        <p:txBody>
          <a:bodyPr>
            <a:normAutofit/>
          </a:bodyPr>
          <a:lstStyle/>
          <a:p>
            <a:pPr algn="ctr"/>
            <a:r>
              <a:rPr lang="en-US" sz="4800" dirty="0"/>
              <a:t>Consequences</a:t>
            </a:r>
            <a:r>
              <a:rPr lang="en-US" sz="4400" dirty="0"/>
              <a:t> of having a Gym</a:t>
            </a:r>
          </a:p>
        </p:txBody>
      </p:sp>
      <p:sp>
        <p:nvSpPr>
          <p:cNvPr id="3" name="Content Placeholder 2">
            <a:extLst>
              <a:ext uri="{FF2B5EF4-FFF2-40B4-BE49-F238E27FC236}">
                <a16:creationId xmlns:a16="http://schemas.microsoft.com/office/drawing/2014/main" id="{B1D3B864-CD20-45CE-AAD7-D7535FC2F308}"/>
              </a:ext>
            </a:extLst>
          </p:cNvPr>
          <p:cNvSpPr>
            <a:spLocks noGrp="1"/>
          </p:cNvSpPr>
          <p:nvPr>
            <p:ph idx="1"/>
          </p:nvPr>
        </p:nvSpPr>
        <p:spPr/>
        <p:txBody>
          <a:bodyPr>
            <a:noAutofit/>
          </a:bodyPr>
          <a:lstStyle/>
          <a:p>
            <a:pPr marL="0" indent="0">
              <a:buNone/>
            </a:pPr>
            <a:r>
              <a:rPr lang="en-US" dirty="0"/>
              <a:t>1-There are multiple consequences for gym. One person said that someone might not have much knowledge about the equipment used in the gym and might injury themselves severely, but the school would make sure that there will always be a professional sport teacher that will make sure everyone is doing fine and safe.</a:t>
            </a:r>
          </a:p>
          <a:p>
            <a:pPr marL="0" indent="0">
              <a:buNone/>
            </a:pPr>
            <a:r>
              <a:rPr lang="en-US" dirty="0"/>
              <a:t>2-A lot of people thought that it would be difficult to get the money for the gym and where we could place it, although we have thought of this already, and our thought’s were that we could do a bake sale for the entire NOS school (grade 1 to 12). Also we could have the students make stuff like accessories in their art classes or vocational education classes(this will benefit both the school and the students because they would be learning from that). For the placing of the gym we thought that we could build a new building to have the gym in it.</a:t>
            </a:r>
          </a:p>
          <a:p>
            <a:pPr marL="0" indent="0">
              <a:buNone/>
            </a:pPr>
            <a:r>
              <a:rPr lang="en-US" dirty="0"/>
              <a:t>3-There were some people who thought there were no disadvantages of having a gym.</a:t>
            </a:r>
          </a:p>
        </p:txBody>
      </p:sp>
    </p:spTree>
    <p:extLst>
      <p:ext uri="{BB962C8B-B14F-4D97-AF65-F5344CB8AC3E}">
        <p14:creationId xmlns:p14="http://schemas.microsoft.com/office/powerpoint/2010/main" val="115594971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126</TotalTime>
  <Words>950</Words>
  <Application>Microsoft Office PowerPoint</Application>
  <PresentationFormat>Widescreen</PresentationFormat>
  <Paragraphs>51</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Trebuchet MS</vt:lpstr>
      <vt:lpstr>Wingdings 3</vt:lpstr>
      <vt:lpstr>Facet</vt:lpstr>
      <vt:lpstr>Sport Life</vt:lpstr>
      <vt:lpstr>Introduction </vt:lpstr>
      <vt:lpstr>Causes</vt:lpstr>
      <vt:lpstr>Causes </vt:lpstr>
      <vt:lpstr>Causes</vt:lpstr>
      <vt:lpstr>Causes</vt:lpstr>
      <vt:lpstr>Cause</vt:lpstr>
      <vt:lpstr>Cause</vt:lpstr>
      <vt:lpstr>Consequences of having a Gym</vt:lpstr>
      <vt:lpstr>Consequences of having a pool</vt:lpstr>
      <vt:lpstr>Consequences of having a Tennis Court</vt:lpstr>
      <vt:lpstr>Location in the school</vt:lpstr>
      <vt:lpstr>Finance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Sport Life</dc:title>
  <dc:creator>Sulaf Abulatif</dc:creator>
  <cp:lastModifiedBy>Sulaf Abulatif</cp:lastModifiedBy>
  <cp:revision>19</cp:revision>
  <dcterms:created xsi:type="dcterms:W3CDTF">2023-03-02T08:48:00Z</dcterms:created>
  <dcterms:modified xsi:type="dcterms:W3CDTF">2023-03-31T08:20:08Z</dcterms:modified>
</cp:coreProperties>
</file>