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0" autoAdjust="0"/>
    <p:restoredTop sz="94660"/>
  </p:normalViewPr>
  <p:slideViewPr>
    <p:cSldViewPr snapToGrid="0">
      <p:cViewPr varScale="1">
        <p:scale>
          <a:sx n="93" d="100"/>
          <a:sy n="93" d="100"/>
        </p:scale>
        <p:origin x="108"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302066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71C4D7C-9597-428D-A929-9EDFC724FE3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37102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866404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44459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542128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447154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416314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583933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12890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423668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09048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1C4D7C-9597-428D-A929-9EDFC724FE3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401402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1C4D7C-9597-428D-A929-9EDFC724FE36}"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28601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936350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355657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D71C4D7C-9597-428D-A929-9EDFC724FE36}" type="datetimeFigureOut">
              <a:rPr lang="en-US" smtClean="0"/>
              <a:t>3/31/2023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95379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71C4D7C-9597-428D-A929-9EDFC724FE36}"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66278-4F8E-4802-BC81-061CB9039C24}" type="slidenum">
              <a:rPr lang="en-US" smtClean="0"/>
              <a:t>‹#›</a:t>
            </a:fld>
            <a:endParaRPr lang="en-US"/>
          </a:p>
        </p:txBody>
      </p:sp>
    </p:spTree>
    <p:extLst>
      <p:ext uri="{BB962C8B-B14F-4D97-AF65-F5344CB8AC3E}">
        <p14:creationId xmlns:p14="http://schemas.microsoft.com/office/powerpoint/2010/main" val="266028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71C4D7C-9597-428D-A929-9EDFC724FE36}" type="datetimeFigureOut">
              <a:rPr lang="en-US" smtClean="0"/>
              <a:t>3/31/2023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5066278-4F8E-4802-BC81-061CB9039C24}" type="slidenum">
              <a:rPr lang="en-US" smtClean="0"/>
              <a:t>‹#›</a:t>
            </a:fld>
            <a:endParaRPr lang="en-US"/>
          </a:p>
        </p:txBody>
      </p:sp>
    </p:spTree>
    <p:extLst>
      <p:ext uri="{BB962C8B-B14F-4D97-AF65-F5344CB8AC3E}">
        <p14:creationId xmlns:p14="http://schemas.microsoft.com/office/powerpoint/2010/main" val="41147061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Basketball </a:t>
            </a:r>
            <a:endParaRPr lang="en-US" dirty="0"/>
          </a:p>
        </p:txBody>
      </p:sp>
      <p:sp>
        <p:nvSpPr>
          <p:cNvPr id="3" name="Subtitle 2"/>
          <p:cNvSpPr>
            <a:spLocks noGrp="1"/>
          </p:cNvSpPr>
          <p:nvPr>
            <p:ph type="subTitle" idx="1"/>
          </p:nvPr>
        </p:nvSpPr>
        <p:spPr/>
        <p:txBody>
          <a:bodyPr/>
          <a:lstStyle/>
          <a:p>
            <a:r>
              <a:rPr lang="en-US" dirty="0" smtClean="0"/>
              <a:t>By reine and jana</a:t>
            </a:r>
            <a:endParaRPr lang="en-US" dirty="0"/>
          </a:p>
        </p:txBody>
      </p:sp>
    </p:spTree>
    <p:extLst>
      <p:ext uri="{BB962C8B-B14F-4D97-AF65-F5344CB8AC3E}">
        <p14:creationId xmlns:p14="http://schemas.microsoft.com/office/powerpoint/2010/main" val="320586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What is basketball?</a:t>
            </a:r>
            <a:endParaRPr lang="en-US" sz="4400" dirty="0"/>
          </a:p>
        </p:txBody>
      </p:sp>
      <p:sp>
        <p:nvSpPr>
          <p:cNvPr id="3" name="Content Placeholder 2"/>
          <p:cNvSpPr>
            <a:spLocks noGrp="1"/>
          </p:cNvSpPr>
          <p:nvPr>
            <p:ph idx="1"/>
          </p:nvPr>
        </p:nvSpPr>
        <p:spPr>
          <a:xfrm>
            <a:off x="534256" y="1982912"/>
            <a:ext cx="9515597" cy="4265488"/>
          </a:xfrm>
        </p:spPr>
        <p:txBody>
          <a:bodyPr>
            <a:normAutofit/>
          </a:bodyPr>
          <a:lstStyle/>
          <a:p>
            <a:pPr marL="0" indent="0">
              <a:buNone/>
            </a:pPr>
            <a:r>
              <a:rPr lang="en-US" sz="2400" dirty="0" smtClean="0"/>
              <a:t>Basketball is a team played sport where the objective is to shoot a basketball in the rim of a hoop attached on a backboard. Basketball is played in two teams with 5 players on each team. The sport is usually played indoors on a 28m long and 15cm wide rectangular court.</a:t>
            </a:r>
            <a:endParaRPr lang="en-US" sz="2400" dirty="0"/>
          </a:p>
        </p:txBody>
      </p:sp>
    </p:spTree>
    <p:extLst>
      <p:ext uri="{BB962C8B-B14F-4D97-AF65-F5344CB8AC3E}">
        <p14:creationId xmlns:p14="http://schemas.microsoft.com/office/powerpoint/2010/main" val="270452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What are the rules in basketball?</a:t>
            </a:r>
            <a:endParaRPr lang="en-US" sz="4400" dirty="0"/>
          </a:p>
        </p:txBody>
      </p:sp>
      <p:sp>
        <p:nvSpPr>
          <p:cNvPr id="3" name="Content Placeholder 2"/>
          <p:cNvSpPr>
            <a:spLocks noGrp="1"/>
          </p:cNvSpPr>
          <p:nvPr>
            <p:ph idx="1"/>
          </p:nvPr>
        </p:nvSpPr>
        <p:spPr/>
        <p:txBody>
          <a:bodyPr>
            <a:normAutofit/>
          </a:bodyPr>
          <a:lstStyle/>
          <a:p>
            <a:pPr marL="0" indent="0">
              <a:buNone/>
            </a:pPr>
            <a:r>
              <a:rPr lang="en-US" dirty="0" smtClean="0"/>
              <a:t>Here are some of the main rules in basketball:</a:t>
            </a:r>
          </a:p>
          <a:p>
            <a:pPr>
              <a:buClr>
                <a:schemeClr val="accent1">
                  <a:lumMod val="60000"/>
                  <a:lumOff val="40000"/>
                </a:schemeClr>
              </a:buClr>
              <a:buFont typeface="Century Gothic" panose="020B0502020202020204" pitchFamily="34" charset="0"/>
              <a:buChar char="O"/>
            </a:pPr>
            <a:r>
              <a:rPr lang="en-US" dirty="0" smtClean="0"/>
              <a:t>Scores must be shot within the shot clock.</a:t>
            </a:r>
          </a:p>
          <a:p>
            <a:pPr>
              <a:buClr>
                <a:schemeClr val="accent1">
                  <a:lumMod val="60000"/>
                  <a:lumOff val="40000"/>
                </a:schemeClr>
              </a:buClr>
              <a:buFont typeface="Century Gothic" panose="020B0502020202020204" pitchFamily="34" charset="0"/>
              <a:buChar char="O"/>
            </a:pPr>
            <a:r>
              <a:rPr lang="en-US" dirty="0" smtClean="0"/>
              <a:t>The player must dribble the ball or bounce it.</a:t>
            </a:r>
          </a:p>
          <a:p>
            <a:pPr>
              <a:buClr>
                <a:schemeClr val="accent1">
                  <a:lumMod val="60000"/>
                  <a:lumOff val="40000"/>
                </a:schemeClr>
              </a:buClr>
              <a:buFont typeface="Century Gothic" panose="020B0502020202020204" pitchFamily="34" charset="0"/>
              <a:buChar char="O"/>
            </a:pPr>
            <a:r>
              <a:rPr lang="en-US" dirty="0" smtClean="0"/>
              <a:t>The offence must advance the ball.</a:t>
            </a:r>
          </a:p>
          <a:p>
            <a:pPr>
              <a:buClr>
                <a:schemeClr val="accent1">
                  <a:lumMod val="60000"/>
                  <a:lumOff val="40000"/>
                </a:schemeClr>
              </a:buClr>
              <a:buFont typeface="Century Gothic" panose="020B0502020202020204" pitchFamily="34" charset="0"/>
              <a:buChar char="O"/>
            </a:pPr>
            <a:r>
              <a:rPr lang="en-US" dirty="0"/>
              <a:t>E</a:t>
            </a:r>
            <a:r>
              <a:rPr lang="en-US" dirty="0" smtClean="0"/>
              <a:t>ach team is assigned a specific number of fouls.</a:t>
            </a:r>
          </a:p>
          <a:p>
            <a:pPr>
              <a:buClr>
                <a:schemeClr val="accent1">
                  <a:lumMod val="60000"/>
                  <a:lumOff val="40000"/>
                </a:schemeClr>
              </a:buClr>
              <a:buFont typeface="Century Gothic" panose="020B0502020202020204" pitchFamily="34" charset="0"/>
              <a:buChar char="O"/>
            </a:pPr>
            <a:r>
              <a:rPr lang="en-US" dirty="0" smtClean="0"/>
              <a:t>When an illegal contact is made it results in a personal foul.</a:t>
            </a:r>
          </a:p>
          <a:p>
            <a:pPr>
              <a:buClr>
                <a:schemeClr val="accent1">
                  <a:lumMod val="60000"/>
                  <a:lumOff val="40000"/>
                </a:schemeClr>
              </a:buClr>
              <a:buFont typeface="Century Gothic" panose="020B0502020202020204" pitchFamily="34" charset="0"/>
              <a:buChar char="O"/>
            </a:pPr>
            <a:r>
              <a:rPr lang="en-US" dirty="0" smtClean="0"/>
              <a:t>Defenders aren’t allowed to interfere with a shot on a downward trajectory. </a:t>
            </a:r>
          </a:p>
          <a:p>
            <a:pPr>
              <a:buClr>
                <a:schemeClr val="accent1">
                  <a:lumMod val="60000"/>
                  <a:lumOff val="40000"/>
                </a:schemeClr>
              </a:buClr>
              <a:buFont typeface="Century Gothic" panose="020B0502020202020204" pitchFamily="34" charset="0"/>
              <a:buChar char="O"/>
            </a:pPr>
            <a:endParaRPr lang="en-US" dirty="0"/>
          </a:p>
        </p:txBody>
      </p:sp>
    </p:spTree>
    <p:extLst>
      <p:ext uri="{BB962C8B-B14F-4D97-AF65-F5344CB8AC3E}">
        <p14:creationId xmlns:p14="http://schemas.microsoft.com/office/powerpoint/2010/main" val="240451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history of basketball</a:t>
            </a:r>
            <a:endParaRPr lang="en-US" dirty="0"/>
          </a:p>
        </p:txBody>
      </p:sp>
      <p:sp>
        <p:nvSpPr>
          <p:cNvPr id="3" name="Content Placeholder 2"/>
          <p:cNvSpPr>
            <a:spLocks noGrp="1"/>
          </p:cNvSpPr>
          <p:nvPr>
            <p:ph idx="1"/>
          </p:nvPr>
        </p:nvSpPr>
        <p:spPr/>
        <p:txBody>
          <a:bodyPr/>
          <a:lstStyle/>
          <a:p>
            <a:pPr marL="0" indent="0">
              <a:buNone/>
            </a:pPr>
            <a:r>
              <a:rPr lang="en-US" dirty="0" smtClean="0"/>
              <a:t>Basketball was invented in 1891 by James Naismith when he was 31 years old, and was soon accepted and grew popular in America first, then worldwide. The sport was quite popular in the 20</a:t>
            </a:r>
            <a:r>
              <a:rPr lang="en-US" baseline="30000" dirty="0" smtClean="0"/>
              <a:t>th</a:t>
            </a:r>
            <a:r>
              <a:rPr lang="en-US" dirty="0" smtClean="0"/>
              <a:t> century and soon after that, the professional game ,which is the NBA, was established in 1964 and became a multi-billion dollar enterprise. In result, the sport became one with the American culture.</a:t>
            </a:r>
            <a:endParaRPr lang="en-US" dirty="0"/>
          </a:p>
        </p:txBody>
      </p:sp>
    </p:spTree>
    <p:extLst>
      <p:ext uri="{BB962C8B-B14F-4D97-AF65-F5344CB8AC3E}">
        <p14:creationId xmlns:p14="http://schemas.microsoft.com/office/powerpoint/2010/main" val="277757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basketball became famous</a:t>
            </a:r>
            <a:endParaRPr lang="en-US" dirty="0"/>
          </a:p>
        </p:txBody>
      </p:sp>
      <p:sp>
        <p:nvSpPr>
          <p:cNvPr id="3" name="Content Placeholder 2"/>
          <p:cNvSpPr>
            <a:spLocks noGrp="1"/>
          </p:cNvSpPr>
          <p:nvPr>
            <p:ph idx="1"/>
          </p:nvPr>
        </p:nvSpPr>
        <p:spPr/>
        <p:txBody>
          <a:bodyPr/>
          <a:lstStyle/>
          <a:p>
            <a:pPr marL="0" indent="0">
              <a:buNone/>
            </a:pPr>
            <a:r>
              <a:rPr lang="en-US" dirty="0" smtClean="0"/>
              <a:t>Basketball was presented to the world by the US army and the YMCA. Soon after it was invented the first ever basketball match took place, and the game spread to India, China, Japan, and Persia. In 1900, most of the famous colleges were forming basketball teams, then in 1939 the first NCAA DI tournament was held. Now in modern days, basketball is one of the most popular sports in the world.</a:t>
            </a:r>
            <a:endParaRPr lang="en-US" dirty="0"/>
          </a:p>
        </p:txBody>
      </p:sp>
    </p:spTree>
    <p:extLst>
      <p:ext uri="{BB962C8B-B14F-4D97-AF65-F5344CB8AC3E}">
        <p14:creationId xmlns:p14="http://schemas.microsoft.com/office/powerpoint/2010/main" val="4273736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406</TotalTime>
  <Words>307</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Basketball </vt:lpstr>
      <vt:lpstr>What is basketball?</vt:lpstr>
      <vt:lpstr>What are the rules in basketball?</vt:lpstr>
      <vt:lpstr>The history of basketball</vt:lpstr>
      <vt:lpstr>How basketball became famous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Basketball</dc:title>
  <dc:creator>Jenna</dc:creator>
  <cp:lastModifiedBy>Jenna</cp:lastModifiedBy>
  <cp:revision>7</cp:revision>
  <dcterms:created xsi:type="dcterms:W3CDTF">2023-03-31T03:53:19Z</dcterms:created>
  <dcterms:modified xsi:type="dcterms:W3CDTF">2023-03-31T10:40:13Z</dcterms:modified>
</cp:coreProperties>
</file>