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0"/>
  </p:normalViewPr>
  <p:slideViewPr>
    <p:cSldViewPr snapToGrid="0">
      <p:cViewPr varScale="1">
        <p:scale>
          <a:sx n="115" d="100"/>
          <a:sy n="115" d="100"/>
        </p:scale>
        <p:origin x="3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0F0B6-EA1A-EC4C-9E54-96121013D94A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9CF8B-0D44-1E44-9FCD-FB9458CF0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572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39CF8B-0D44-1E44-9FCD-FB9458CF0153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7466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CDEF-BF16-24C2-1057-6FD0447178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26350-D291-A1E4-839A-E7251E7D8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BF62A-4021-CDB4-096D-F704D7129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A1B95-53A4-79C2-91F7-794BBBF0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FBD2A-AE36-9231-6BDA-F3FDB670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073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CA26-0069-9812-75F1-D883FF20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C51B6-5965-B619-82E0-F21CBB5C2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C299C-837A-E211-B722-79AE71CB1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205B16-6663-E8FE-73D6-E8F6D31CB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6E1B8-FEC7-0255-D086-BD762E9F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2254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4AF941-01D2-15D8-56F4-D45502A2F6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57D0B7-FF47-9E0C-2E0A-1A951FCAF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5EEED-A9E3-F997-D6AA-108979F0A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849C3-9FC9-B91D-D8BF-EC60C576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F3131-D499-6EFD-9E57-007938041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656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B39E9-9A2E-EF7A-35BE-0889F72A5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760E0-0703-6CD6-1291-7BC9C3544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44C4E-FA91-74CF-C8B9-9A02F008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1ADC7-C3F1-CFB8-4F4D-69FCC4156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5A2F-30C8-0CBD-47CE-58A5C4D37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6736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65B3-3491-97AB-8689-39022CD45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6B2B3-623E-8AB5-F897-B3B99448E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1AA4A-F5E7-621B-8FFF-2A62C76ED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7542F-BC7D-CCD0-C18F-84DB44EF2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C73D0-20E4-007A-9443-D6FE62E8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1320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CC489-C8DD-406D-496F-BB260A186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C41E2-6332-4DC0-B48E-9DBA60505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E66B2-CFA7-869A-1866-ECE0C143B2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8E637-D73B-6416-0E93-2EA1D2F6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E9447-4CCD-3C5A-E8C7-9880FB2C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46019-DD9E-A9B9-07A3-0E8BA64C7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75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A7E4-F167-81CA-7B9B-E285D349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F7158-7E54-576F-759E-9B73F4B55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01A6C-2FD0-B54A-D9C2-0BC3C61792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B4B747-F06C-F386-8F0D-A70A8C933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2B8F65-1DB2-184B-193E-0351C5844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88E5D4-3369-31AA-3FAF-3D1868F5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94435-73F3-9321-29E1-A2236E9B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25EB5C-FB55-C949-66E6-E30D399E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3604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8BB56-683E-5A3D-9314-A3606D66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E7FC0-52D1-2394-489A-56ADF156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2A20F0-F420-490C-E0D5-8F8717FD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D32D3C-56F7-35D5-7AAC-B2E48BEF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3184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38899C-3961-3E3E-6B22-827C7F1A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558B26-67A5-79DD-5E28-B45A4BAC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B6AC2-F63E-A104-3B85-672B82B4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2727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FFA6C-A01F-3443-385F-C872338FE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671A-5F55-A796-3E9A-42A6CD20E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E585FE-60E8-5641-5DCE-9581952CC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B7170A-2E60-21F3-18CE-7A22707E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CB714-B2B1-84BB-FA5B-D5D96D57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30B4B-43FF-A51F-2987-4939B5A6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4353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5E79C-1E1F-B4F5-0092-7DB25D2E9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6A9EF0-C580-9DAC-2436-40835E4DD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F8C08-1A5D-6F84-AB6C-41A549F97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A47D3-7E58-93F4-6FDE-18B84342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6D19B-F1A4-B908-5C7B-7777135B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5AE62-9B7E-1909-88D2-364930116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4900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D30C41-2BF7-BCDC-A756-35C895B61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57AC9-CB8F-EAFB-D6ED-11CA55F79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D21E8-B814-D4E9-2862-544A444173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8410E-1532-9C4F-8086-BF5C9BFBA363}" type="datetimeFigureOut">
              <a:rPr lang="en-AE" smtClean="0"/>
              <a:t>31/03/2023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EAD8-0A07-71E4-9C8E-279CA5E29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697B1-BD26-B3A8-A181-55B321330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98244-AD41-F244-9FD9-D4662A37A7B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0903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dna-deoxyribonucleic-acid-dns-1500067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sbooks.umn.edu/classroompartners/chapter/dominant-and-recessive-gene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lumenlearning.com/suny-wmopen-biology1/chapter/mutations-and-evolution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heconversation.com/how-serious-is-inbreeding-in-show-dogs-56402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thank-you-thanks-gratitude-grateful-119135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A85E7-0FC6-F61B-6D13-C3023B9149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AE" dirty="0"/>
              <a:t>ominant and recessive genes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3710D-0B30-C9E8-4502-23EB5AF44F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AE" dirty="0"/>
              <a:t>y Sanad Madanat</a:t>
            </a:r>
          </a:p>
        </p:txBody>
      </p:sp>
    </p:spTree>
    <p:extLst>
      <p:ext uri="{BB962C8B-B14F-4D97-AF65-F5344CB8AC3E}">
        <p14:creationId xmlns:p14="http://schemas.microsoft.com/office/powerpoint/2010/main" val="319232906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0B7898-5FBE-DEC6-E95B-DC5B0018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W</a:t>
            </a:r>
            <a:r>
              <a:rPr lang="en-AE" sz="5400"/>
              <a:t>hat are they 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E98AA-8462-0085-EF0C-3F7BDDCBA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933406" cy="3659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</a:t>
            </a:r>
            <a:r>
              <a:rPr lang="en-AE" sz="2000" dirty="0"/>
              <a:t>ominant refers to the relationmship between two versions of a gene.</a:t>
            </a:r>
          </a:p>
          <a:p>
            <a:endParaRPr lang="en-AE" sz="2000" dirty="0"/>
          </a:p>
          <a:p>
            <a:pPr marL="0" indent="0">
              <a:buNone/>
            </a:pPr>
            <a:r>
              <a:rPr lang="en-US" sz="2000" dirty="0"/>
              <a:t>I</a:t>
            </a:r>
            <a:r>
              <a:rPr lang="en-AE" sz="2000" dirty="0"/>
              <a:t>ndividuals receive two versions of each gene,known as alleles,from each parent.</a:t>
            </a:r>
          </a:p>
          <a:p>
            <a:pPr marL="0" indent="0">
              <a:buNone/>
            </a:pPr>
            <a:r>
              <a:rPr lang="en-US" sz="2000" dirty="0"/>
              <a:t>I</a:t>
            </a:r>
            <a:r>
              <a:rPr lang="en-AE" sz="2000" dirty="0"/>
              <a:t>f the alleles of a gene are diff</a:t>
            </a:r>
            <a:r>
              <a:rPr lang="en-US" sz="2000" dirty="0"/>
              <a:t>e</a:t>
            </a:r>
            <a:r>
              <a:rPr lang="en-AE" sz="2000" dirty="0"/>
              <a:t>rent, one allele will be expressed ;it is dominant gene. </a:t>
            </a:r>
            <a:r>
              <a:rPr lang="en-US" sz="2000" dirty="0"/>
              <a:t>T</a:t>
            </a:r>
            <a:r>
              <a:rPr lang="en-AE" sz="2000" dirty="0"/>
              <a:t>he effect of the other allele, called ressesive,is marked.</a:t>
            </a:r>
          </a:p>
          <a:p>
            <a:endParaRPr lang="en-AE" sz="2000" dirty="0"/>
          </a:p>
        </p:txBody>
      </p:sp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1CE2E434-A4E4-AE45-5856-37D978D919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075" r="-1" b="18377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15652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8F43D-B3FE-5DB4-D723-9C44B9300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Example: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2816E4-FC27-F139-92B3-7A873E6E4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2" y="4631161"/>
            <a:ext cx="4150832" cy="193248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this photo here it shows the prosses of dominant and recessive genes.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ell phone&#10;&#10;Description automatically generated with medium confidence">
            <a:extLst>
              <a:ext uri="{FF2B5EF4-FFF2-40B4-BE49-F238E27FC236}">
                <a16:creationId xmlns:a16="http://schemas.microsoft.com/office/drawing/2014/main" id="{8A58D227-B7E5-B13A-6A7E-1081DB262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54296" y="953297"/>
            <a:ext cx="7214616" cy="492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808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652429-833A-A77D-261E-123DFE4F9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en-US" sz="4000"/>
              <a:t>D</a:t>
            </a:r>
            <a:r>
              <a:rPr lang="en-AE" sz="4000"/>
              <a:t>ominant and recessive in plants 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132C955-2B8B-83AD-F6F1-A45005C2C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3" y="1459906"/>
            <a:ext cx="10342565" cy="1428437"/>
          </a:xfrm>
        </p:spPr>
        <p:txBody>
          <a:bodyPr anchor="ctr">
            <a:normAutofit/>
          </a:bodyPr>
          <a:lstStyle/>
          <a:p>
            <a:pPr algn="ctr"/>
            <a:r>
              <a:rPr lang="en-US" sz="2000" dirty="0"/>
              <a:t>Dominant and recessive genes can also be found in plants for example if you have a plant with T for the color purple and t for the color white the color of the next plant will be purple but if you had tt it would be white.</a:t>
            </a:r>
          </a:p>
        </p:txBody>
      </p:sp>
      <p:pic>
        <p:nvPicPr>
          <p:cNvPr id="10" name="Content Placeholder 9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499360EA-3ED6-D4DB-1D42-9FE3C0B64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35154" y="3158696"/>
            <a:ext cx="10515595" cy="239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1037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FDECB6-F9C0-D9E9-508F-AD1D91EB8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sz="4100"/>
              <a:t>D</a:t>
            </a:r>
            <a:r>
              <a:rPr lang="en-AE" sz="4100"/>
              <a:t>ominant and recessive in animals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8715AE-717A-C38D-7C43-306AC8B25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US" sz="2000" dirty="0"/>
              <a:t>For example, if u wanted to know how the next generation of horses will look like or if u wanted. To know the eye color u, need to know the dominant and recessive gene and you can do this table, so you know the answer.</a:t>
            </a:r>
          </a:p>
        </p:txBody>
      </p:sp>
      <p:pic>
        <p:nvPicPr>
          <p:cNvPr id="5" name="Content Placeholder 4" descr="A group of horses&#10;&#10;Description automatically generated with low confidence">
            <a:extLst>
              <a:ext uri="{FF2B5EF4-FFF2-40B4-BE49-F238E27FC236}">
                <a16:creationId xmlns:a16="http://schemas.microsoft.com/office/drawing/2014/main" id="{6DDDF100-5DE6-39A4-165C-48CFC4256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800986" y="1989236"/>
            <a:ext cx="4747547" cy="290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7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AA14AA6A-0602-EEAA-163E-85EE2A9A1B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310467" y="643467"/>
            <a:ext cx="5571065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84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208</Words>
  <Application>Microsoft Macintosh PowerPoint</Application>
  <PresentationFormat>Widescreen</PresentationFormat>
  <Paragraphs>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Dominant and recessive genes </vt:lpstr>
      <vt:lpstr>What are they </vt:lpstr>
      <vt:lpstr>Example:</vt:lpstr>
      <vt:lpstr>Dominant and recessive in plants </vt:lpstr>
      <vt:lpstr>Dominant and recessive in animals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Dominant and recessive genes </dc:title>
  <dc:creator>AlMadanat,Fadi</dc:creator>
  <cp:lastModifiedBy>AlMadanat,Fadi</cp:lastModifiedBy>
  <cp:revision>1</cp:revision>
  <dcterms:created xsi:type="dcterms:W3CDTF">2023-03-31T06:58:32Z</dcterms:created>
  <dcterms:modified xsi:type="dcterms:W3CDTF">2023-03-31T07:37:12Z</dcterms:modified>
</cp:coreProperties>
</file>