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72" d="100"/>
          <a:sy n="72" d="100"/>
        </p:scale>
        <p:origin x="64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3/31/2023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3/31/2023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3/31/2023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3/31/2023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3/31/2023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3/31/2023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3/31/2023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3/31/2023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5EC622E-9BA9-44B1-90A9-045D0A9467F3}"/>
              </a:ext>
            </a:extLst>
          </p:cNvPr>
          <p:cNvSpPr>
            <a:spLocks noGrp="1"/>
          </p:cNvSpPr>
          <p:nvPr>
            <p:ph type="title"/>
          </p:nvPr>
        </p:nvSpPr>
        <p:spPr/>
        <p:txBody>
          <a:bodyPr/>
          <a:lstStyle/>
          <a:p>
            <a:r>
              <a:rPr lang="en-US" dirty="0"/>
              <a:t>Staying safe online</a:t>
            </a:r>
          </a:p>
        </p:txBody>
      </p:sp>
      <p:sp>
        <p:nvSpPr>
          <p:cNvPr id="3" name="Subtitle 2">
            <a:extLst>
              <a:ext uri="{FF2B5EF4-FFF2-40B4-BE49-F238E27FC236}">
                <a16:creationId xmlns:a16="http://schemas.microsoft.com/office/drawing/2014/main" id="{0B684FEE-4144-4D83-84AC-81ECF8AE5C98}"/>
              </a:ext>
            </a:extLst>
          </p:cNvPr>
          <p:cNvSpPr>
            <a:spLocks noGrp="1"/>
          </p:cNvSpPr>
          <p:nvPr>
            <p:ph type="body" sz="half" idx="2"/>
          </p:nvPr>
        </p:nvSpPr>
        <p:spPr/>
        <p:txBody>
          <a:bodyPr>
            <a:noAutofit/>
          </a:bodyPr>
          <a:lstStyle/>
          <a:p>
            <a:r>
              <a:rPr lang="en-US" sz="2400" b="1" i="1" dirty="0">
                <a:solidFill>
                  <a:srgbClr val="FF0000"/>
                </a:solidFill>
              </a:rPr>
              <a:t>By Adam Abdullah</a:t>
            </a:r>
          </a:p>
        </p:txBody>
      </p:sp>
      <p:pic>
        <p:nvPicPr>
          <p:cNvPr id="12" name="Picture 11">
            <a:extLst>
              <a:ext uri="{FF2B5EF4-FFF2-40B4-BE49-F238E27FC236}">
                <a16:creationId xmlns:a16="http://schemas.microsoft.com/office/drawing/2014/main" id="{2ACF7E3C-9AE1-491A-955A-41703340FA2B}"/>
              </a:ext>
            </a:extLst>
          </p:cNvPr>
          <p:cNvPicPr>
            <a:picLocks noChangeAspect="1"/>
          </p:cNvPicPr>
          <p:nvPr/>
        </p:nvPicPr>
        <p:blipFill>
          <a:blip r:embed="rId2"/>
          <a:stretch>
            <a:fillRect/>
          </a:stretch>
        </p:blipFill>
        <p:spPr>
          <a:xfrm>
            <a:off x="7648782" y="1868349"/>
            <a:ext cx="4162436" cy="2769912"/>
          </a:xfrm>
          <a:prstGeom prst="rect">
            <a:avLst/>
          </a:prstGeom>
        </p:spPr>
      </p:pic>
    </p:spTree>
    <p:extLst>
      <p:ext uri="{BB962C8B-B14F-4D97-AF65-F5344CB8AC3E}">
        <p14:creationId xmlns:p14="http://schemas.microsoft.com/office/powerpoint/2010/main" val="3883816495"/>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6" presetClass="entr" presetSubtype="16"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circle(in)">
                                      <p:cBhvr>
                                        <p:cTn id="11"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A19B3-8B03-45D9-BDE8-F2DB53B550C7}"/>
              </a:ext>
            </a:extLst>
          </p:cNvPr>
          <p:cNvSpPr>
            <a:spLocks noGrp="1"/>
          </p:cNvSpPr>
          <p:nvPr>
            <p:ph type="title"/>
          </p:nvPr>
        </p:nvSpPr>
        <p:spPr/>
        <p:txBody>
          <a:bodyPr/>
          <a:lstStyle/>
          <a:p>
            <a:r>
              <a:rPr lang="en-US" dirty="0"/>
              <a:t>What is online safety?</a:t>
            </a:r>
          </a:p>
        </p:txBody>
      </p:sp>
      <p:sp>
        <p:nvSpPr>
          <p:cNvPr id="3" name="Content Placeholder 2">
            <a:extLst>
              <a:ext uri="{FF2B5EF4-FFF2-40B4-BE49-F238E27FC236}">
                <a16:creationId xmlns:a16="http://schemas.microsoft.com/office/drawing/2014/main" id="{23F1DD38-DADE-47FA-9654-515CC04D8FBA}"/>
              </a:ext>
            </a:extLst>
          </p:cNvPr>
          <p:cNvSpPr>
            <a:spLocks noGrp="1"/>
          </p:cNvSpPr>
          <p:nvPr>
            <p:ph idx="1"/>
          </p:nvPr>
        </p:nvSpPr>
        <p:spPr/>
        <p:txBody>
          <a:bodyPr/>
          <a:lstStyle/>
          <a:p>
            <a:r>
              <a:rPr lang="en-US" dirty="0"/>
              <a:t>Understanding the kind of risks you could face when using the Internet for activities is referred to as online safety.</a:t>
            </a:r>
          </a:p>
        </p:txBody>
      </p:sp>
      <p:pic>
        <p:nvPicPr>
          <p:cNvPr id="4" name="Picture 3">
            <a:extLst>
              <a:ext uri="{FF2B5EF4-FFF2-40B4-BE49-F238E27FC236}">
                <a16:creationId xmlns:a16="http://schemas.microsoft.com/office/drawing/2014/main" id="{E680297D-EEEA-4CE6-B4A0-4B7F19E7267B}"/>
              </a:ext>
            </a:extLst>
          </p:cNvPr>
          <p:cNvPicPr>
            <a:picLocks noChangeAspect="1"/>
          </p:cNvPicPr>
          <p:nvPr/>
        </p:nvPicPr>
        <p:blipFill>
          <a:blip r:embed="rId2"/>
          <a:stretch>
            <a:fillRect/>
          </a:stretch>
        </p:blipFill>
        <p:spPr>
          <a:xfrm>
            <a:off x="3178347" y="3591089"/>
            <a:ext cx="5157663" cy="2749534"/>
          </a:xfrm>
          <a:prstGeom prst="rect">
            <a:avLst/>
          </a:prstGeom>
        </p:spPr>
      </p:pic>
    </p:spTree>
    <p:extLst>
      <p:ext uri="{BB962C8B-B14F-4D97-AF65-F5344CB8AC3E}">
        <p14:creationId xmlns:p14="http://schemas.microsoft.com/office/powerpoint/2010/main" val="3926549499"/>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97B5F-171F-47CB-BEBC-80A53FE8CAE4}"/>
              </a:ext>
            </a:extLst>
          </p:cNvPr>
          <p:cNvSpPr>
            <a:spLocks noGrp="1"/>
          </p:cNvSpPr>
          <p:nvPr>
            <p:ph type="title"/>
          </p:nvPr>
        </p:nvSpPr>
        <p:spPr>
          <a:xfrm>
            <a:off x="1141412" y="496956"/>
            <a:ext cx="9905998" cy="1478570"/>
          </a:xfrm>
        </p:spPr>
        <p:txBody>
          <a:bodyPr/>
          <a:lstStyle/>
          <a:p>
            <a:r>
              <a:rPr lang="en-US" dirty="0"/>
              <a:t>Why is staying safe online important?</a:t>
            </a:r>
            <a:br>
              <a:rPr lang="en-US" dirty="0"/>
            </a:br>
            <a:endParaRPr lang="en-US" dirty="0"/>
          </a:p>
        </p:txBody>
      </p:sp>
      <p:sp>
        <p:nvSpPr>
          <p:cNvPr id="3" name="Content Placeholder 2">
            <a:extLst>
              <a:ext uri="{FF2B5EF4-FFF2-40B4-BE49-F238E27FC236}">
                <a16:creationId xmlns:a16="http://schemas.microsoft.com/office/drawing/2014/main" id="{E0A042F8-067D-46CE-AC99-A9E6FB894428}"/>
              </a:ext>
            </a:extLst>
          </p:cNvPr>
          <p:cNvSpPr>
            <a:spLocks noGrp="1"/>
          </p:cNvSpPr>
          <p:nvPr>
            <p:ph idx="1"/>
          </p:nvPr>
        </p:nvSpPr>
        <p:spPr/>
        <p:txBody>
          <a:bodyPr/>
          <a:lstStyle/>
          <a:p>
            <a:pPr marL="0" indent="0">
              <a:buNone/>
            </a:pPr>
            <a:r>
              <a:rPr lang="en-US" dirty="0"/>
              <a:t>Being safe online entails defending oneself and others from dangers and threats that could compromise their personal data, result in dangerous contacts, or even have an adverse effect on their mental health and welfare.</a:t>
            </a:r>
          </a:p>
        </p:txBody>
      </p:sp>
      <p:pic>
        <p:nvPicPr>
          <p:cNvPr id="4" name="Picture 3">
            <a:extLst>
              <a:ext uri="{FF2B5EF4-FFF2-40B4-BE49-F238E27FC236}">
                <a16:creationId xmlns:a16="http://schemas.microsoft.com/office/drawing/2014/main" id="{7A6C0D69-1086-42AD-8BBE-86D04AFA0D55}"/>
              </a:ext>
            </a:extLst>
          </p:cNvPr>
          <p:cNvPicPr>
            <a:picLocks noChangeAspect="1"/>
          </p:cNvPicPr>
          <p:nvPr/>
        </p:nvPicPr>
        <p:blipFill>
          <a:blip r:embed="rId2"/>
          <a:stretch>
            <a:fillRect/>
          </a:stretch>
        </p:blipFill>
        <p:spPr>
          <a:xfrm>
            <a:off x="2781566" y="3594691"/>
            <a:ext cx="6625689" cy="3024472"/>
          </a:xfrm>
          <a:prstGeom prst="rect">
            <a:avLst/>
          </a:prstGeom>
        </p:spPr>
      </p:pic>
    </p:spTree>
    <p:extLst>
      <p:ext uri="{BB962C8B-B14F-4D97-AF65-F5344CB8AC3E}">
        <p14:creationId xmlns:p14="http://schemas.microsoft.com/office/powerpoint/2010/main" val="531421941"/>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D819C-0887-41FB-AE83-769F11F81FF1}"/>
              </a:ext>
            </a:extLst>
          </p:cNvPr>
          <p:cNvSpPr>
            <a:spLocks noGrp="1"/>
          </p:cNvSpPr>
          <p:nvPr>
            <p:ph type="title"/>
          </p:nvPr>
        </p:nvSpPr>
        <p:spPr/>
        <p:txBody>
          <a:bodyPr/>
          <a:lstStyle/>
          <a:p>
            <a:r>
              <a:rPr lang="en-US" dirty="0"/>
              <a:t>how to stay safe online</a:t>
            </a:r>
          </a:p>
        </p:txBody>
      </p:sp>
      <p:sp>
        <p:nvSpPr>
          <p:cNvPr id="3" name="Content Placeholder 2">
            <a:extLst>
              <a:ext uri="{FF2B5EF4-FFF2-40B4-BE49-F238E27FC236}">
                <a16:creationId xmlns:a16="http://schemas.microsoft.com/office/drawing/2014/main" id="{85573029-7967-4BDA-9825-D309180B68D7}"/>
              </a:ext>
            </a:extLst>
          </p:cNvPr>
          <p:cNvSpPr>
            <a:spLocks noGrp="1"/>
          </p:cNvSpPr>
          <p:nvPr>
            <p:ph idx="1"/>
          </p:nvPr>
        </p:nvSpPr>
        <p:spPr/>
        <p:txBody>
          <a:bodyPr/>
          <a:lstStyle/>
          <a:p>
            <a:r>
              <a:rPr lang="en-US" dirty="0"/>
              <a:t>Use unique strong passwords</a:t>
            </a:r>
          </a:p>
          <a:p>
            <a:r>
              <a:rPr lang="en-US" dirty="0"/>
              <a:t>Keep you software up to date</a:t>
            </a:r>
          </a:p>
          <a:p>
            <a:r>
              <a:rPr lang="en-US" dirty="0"/>
              <a:t>Don’t click on links from people you don’t know</a:t>
            </a:r>
          </a:p>
          <a:p>
            <a:r>
              <a:rPr lang="en-US" dirty="0"/>
              <a:t>Download from secure sources</a:t>
            </a:r>
          </a:p>
          <a:p>
            <a:r>
              <a:rPr lang="en-US" dirty="0"/>
              <a:t>Never share your password</a:t>
            </a:r>
          </a:p>
        </p:txBody>
      </p:sp>
      <p:pic>
        <p:nvPicPr>
          <p:cNvPr id="4" name="Picture 3">
            <a:extLst>
              <a:ext uri="{FF2B5EF4-FFF2-40B4-BE49-F238E27FC236}">
                <a16:creationId xmlns:a16="http://schemas.microsoft.com/office/drawing/2014/main" id="{1BE39F17-662C-449A-A173-489F1B6B4664}"/>
              </a:ext>
            </a:extLst>
          </p:cNvPr>
          <p:cNvPicPr>
            <a:picLocks noChangeAspect="1"/>
          </p:cNvPicPr>
          <p:nvPr/>
        </p:nvPicPr>
        <p:blipFill>
          <a:blip r:embed="rId2"/>
          <a:stretch>
            <a:fillRect/>
          </a:stretch>
        </p:blipFill>
        <p:spPr>
          <a:xfrm>
            <a:off x="7415851" y="2577032"/>
            <a:ext cx="4020141" cy="2308865"/>
          </a:xfrm>
          <a:prstGeom prst="rect">
            <a:avLst/>
          </a:prstGeom>
        </p:spPr>
      </p:pic>
    </p:spTree>
    <p:extLst>
      <p:ext uri="{BB962C8B-B14F-4D97-AF65-F5344CB8AC3E}">
        <p14:creationId xmlns:p14="http://schemas.microsoft.com/office/powerpoint/2010/main" val="2761810842"/>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A000F9B-5E55-4713-B2FC-F1605FC68264}"/>
              </a:ext>
            </a:extLst>
          </p:cNvPr>
          <p:cNvPicPr>
            <a:picLocks noChangeAspect="1"/>
          </p:cNvPicPr>
          <p:nvPr/>
        </p:nvPicPr>
        <p:blipFill>
          <a:blip r:embed="rId2"/>
          <a:stretch>
            <a:fillRect/>
          </a:stretch>
        </p:blipFill>
        <p:spPr>
          <a:xfrm>
            <a:off x="2648881" y="957481"/>
            <a:ext cx="6894237" cy="4943038"/>
          </a:xfrm>
          <a:prstGeom prst="rect">
            <a:avLst/>
          </a:prstGeom>
        </p:spPr>
      </p:pic>
    </p:spTree>
    <p:extLst>
      <p:ext uri="{BB962C8B-B14F-4D97-AF65-F5344CB8AC3E}">
        <p14:creationId xmlns:p14="http://schemas.microsoft.com/office/powerpoint/2010/main" val="77303721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docProps/app.xml><?xml version="1.0" encoding="utf-8"?>
<Properties xmlns="http://schemas.openxmlformats.org/officeDocument/2006/extended-properties" xmlns:vt="http://schemas.openxmlformats.org/officeDocument/2006/docPropsVTypes">
  <Template>TM04033919[[fn=Circuit]]</Template>
  <TotalTime>77</TotalTime>
  <Words>108</Words>
  <Application>Microsoft Office PowerPoint</Application>
  <PresentationFormat>Widescreen</PresentationFormat>
  <Paragraphs>12</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Tw Cen MT</vt:lpstr>
      <vt:lpstr>Circuit</vt:lpstr>
      <vt:lpstr>Staying safe online</vt:lpstr>
      <vt:lpstr>What is online safety?</vt:lpstr>
      <vt:lpstr>Why is staying safe online important? </vt:lpstr>
      <vt:lpstr>how to stay safe online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HARDWARE</dc:title>
  <dc:creator>Home</dc:creator>
  <cp:lastModifiedBy>Home</cp:lastModifiedBy>
  <cp:revision>6</cp:revision>
  <dcterms:created xsi:type="dcterms:W3CDTF">2023-04-01T04:20:53Z</dcterms:created>
  <dcterms:modified xsi:type="dcterms:W3CDTF">2023-04-01T05:38:38Z</dcterms:modified>
</cp:coreProperties>
</file>