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92" r:id="rId2"/>
    <p:sldMasterId id="2147483694" r:id="rId3"/>
    <p:sldMasterId id="2147483712" r:id="rId4"/>
    <p:sldMasterId id="2147483743" r:id="rId5"/>
    <p:sldMasterId id="2147483748" r:id="rId6"/>
    <p:sldMasterId id="2147483763" r:id="rId7"/>
  </p:sldMasterIdLst>
  <p:notesMasterIdLst>
    <p:notesMasterId r:id="rId24"/>
  </p:notesMasterIdLst>
  <p:sldIdLst>
    <p:sldId id="256" r:id="rId8"/>
    <p:sldId id="266" r:id="rId9"/>
    <p:sldId id="257" r:id="rId10"/>
    <p:sldId id="258" r:id="rId11"/>
    <p:sldId id="260" r:id="rId12"/>
    <p:sldId id="267" r:id="rId13"/>
    <p:sldId id="268" r:id="rId14"/>
    <p:sldId id="261" r:id="rId15"/>
    <p:sldId id="269" r:id="rId16"/>
    <p:sldId id="270" r:id="rId17"/>
    <p:sldId id="262" r:id="rId18"/>
    <p:sldId id="271" r:id="rId19"/>
    <p:sldId id="272" r:id="rId20"/>
    <p:sldId id="263" r:id="rId21"/>
    <p:sldId id="259" r:id="rId22"/>
    <p:sldId id="265" r:id="rId23"/>
  </p:sldIdLst>
  <p:sldSz cx="9144000" cy="5143500" type="screen16x9"/>
  <p:notesSz cx="6858000" cy="9144000"/>
  <p:embeddedFontLs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Poppins" panose="00000500000000000000" pitchFamily="2" charset="0"/>
      <p:regular r:id="rId29"/>
      <p:bold r:id="rId30"/>
      <p:italic r:id="rId31"/>
      <p:boldItalic r:id="rId32"/>
    </p:embeddedFont>
    <p:embeddedFont>
      <p:font typeface="Poppins ExtraBold" panose="00000900000000000000" pitchFamily="2" charset="0"/>
      <p:bold r:id="rId33"/>
      <p:boldItalic r:id="rId34"/>
    </p:embeddedFont>
    <p:embeddedFont>
      <p:font typeface="Proxima Nova" panose="020B0604020202020204" charset="0"/>
      <p:regular r:id="rId35"/>
      <p:bold r:id="rId36"/>
      <p:italic r:id="rId37"/>
      <p:boldItalic r:id="rId38"/>
    </p:embeddedFont>
    <p:embeddedFont>
      <p:font typeface="Proxima Nova Semibold" panose="020B0604020202020204" charset="0"/>
      <p:regular r:id="rId39"/>
      <p:bold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603" y="6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3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1f6baa8449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1f6baa8449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201582be1a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201582be1a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201582be1a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201582be1a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47950" y="1312425"/>
            <a:ext cx="6848100" cy="1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2000" y="3234025"/>
            <a:ext cx="4740000" cy="440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49800" y="349800"/>
            <a:ext cx="426954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10550" y="4659050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293325" y="4545325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10800000">
            <a:off x="8325025" y="1980175"/>
            <a:ext cx="449500" cy="19675"/>
            <a:chOff x="3025950" y="3356200"/>
            <a:chExt cx="449500" cy="19675"/>
          </a:xfrm>
        </p:grpSpPr>
        <p:sp>
          <p:nvSpPr>
            <p:cNvPr id="16" name="Google Shape;16;p2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5609100" y="577613"/>
            <a:ext cx="449500" cy="19675"/>
            <a:chOff x="3025950" y="3356200"/>
            <a:chExt cx="449500" cy="19675"/>
          </a:xfrm>
        </p:grpSpPr>
        <p:sp>
          <p:nvSpPr>
            <p:cNvPr id="22" name="Google Shape;22;p2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 rot="666718">
            <a:off x="290486" y="2988713"/>
            <a:ext cx="679076" cy="1795528"/>
            <a:chOff x="8087225" y="415325"/>
            <a:chExt cx="561700" cy="1718700"/>
          </a:xfrm>
        </p:grpSpPr>
        <p:sp>
          <p:nvSpPr>
            <p:cNvPr id="28" name="Google Shape;28;p2"/>
            <p:cNvSpPr/>
            <p:nvPr/>
          </p:nvSpPr>
          <p:spPr>
            <a:xfrm>
              <a:off x="8189025" y="528725"/>
              <a:ext cx="358400" cy="1605300"/>
            </a:xfrm>
            <a:custGeom>
              <a:avLst/>
              <a:gdLst/>
              <a:ahLst/>
              <a:cxnLst/>
              <a:rect l="l" t="t" r="r" b="b"/>
              <a:pathLst>
                <a:path w="14336" h="64212" fill="none" extrusionOk="0">
                  <a:moveTo>
                    <a:pt x="1" y="57044"/>
                  </a:moveTo>
                  <a:lnTo>
                    <a:pt x="1" y="1"/>
                  </a:lnTo>
                  <a:lnTo>
                    <a:pt x="14336" y="1"/>
                  </a:lnTo>
                  <a:lnTo>
                    <a:pt x="14336" y="57044"/>
                  </a:lnTo>
                  <a:cubicBezTo>
                    <a:pt x="14336" y="60997"/>
                    <a:pt x="11121" y="64211"/>
                    <a:pt x="7168" y="64211"/>
                  </a:cubicBezTo>
                  <a:lnTo>
                    <a:pt x="7168" y="64211"/>
                  </a:lnTo>
                  <a:cubicBezTo>
                    <a:pt x="3203" y="64211"/>
                    <a:pt x="1" y="60997"/>
                    <a:pt x="1" y="57044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273550" y="996650"/>
              <a:ext cx="188150" cy="1023375"/>
            </a:xfrm>
            <a:custGeom>
              <a:avLst/>
              <a:gdLst/>
              <a:ahLst/>
              <a:cxnLst/>
              <a:rect l="l" t="t" r="r" b="b"/>
              <a:pathLst>
                <a:path w="7526" h="40935" extrusionOk="0">
                  <a:moveTo>
                    <a:pt x="1" y="1"/>
                  </a:moveTo>
                  <a:lnTo>
                    <a:pt x="1" y="37660"/>
                  </a:lnTo>
                  <a:cubicBezTo>
                    <a:pt x="1" y="39470"/>
                    <a:pt x="1465" y="40934"/>
                    <a:pt x="3275" y="40934"/>
                  </a:cubicBezTo>
                  <a:lnTo>
                    <a:pt x="4251" y="40934"/>
                  </a:lnTo>
                  <a:cubicBezTo>
                    <a:pt x="6049" y="40934"/>
                    <a:pt x="7526" y="39470"/>
                    <a:pt x="7526" y="37660"/>
                  </a:cubicBezTo>
                  <a:lnTo>
                    <a:pt x="7526" y="1"/>
                  </a:lnTo>
                  <a:close/>
                </a:path>
              </a:pathLst>
            </a:custGeom>
            <a:solidFill>
              <a:srgbClr val="9C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45275" y="963025"/>
              <a:ext cx="245600" cy="1099850"/>
            </a:xfrm>
            <a:custGeom>
              <a:avLst/>
              <a:gdLst/>
              <a:ahLst/>
              <a:cxnLst/>
              <a:rect l="l" t="t" r="r" b="b"/>
              <a:pathLst>
                <a:path w="9824" h="43994" fill="none" extrusionOk="0">
                  <a:moveTo>
                    <a:pt x="1" y="39088"/>
                  </a:moveTo>
                  <a:lnTo>
                    <a:pt x="1" y="0"/>
                  </a:lnTo>
                  <a:lnTo>
                    <a:pt x="9823" y="0"/>
                  </a:lnTo>
                  <a:lnTo>
                    <a:pt x="9823" y="39088"/>
                  </a:lnTo>
                  <a:cubicBezTo>
                    <a:pt x="9823" y="41803"/>
                    <a:pt x="7621" y="43994"/>
                    <a:pt x="4918" y="43994"/>
                  </a:cubicBezTo>
                  <a:lnTo>
                    <a:pt x="4918" y="43994"/>
                  </a:lnTo>
                  <a:cubicBezTo>
                    <a:pt x="2203" y="43994"/>
                    <a:pt x="1" y="41803"/>
                    <a:pt x="1" y="3908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87225" y="415325"/>
              <a:ext cx="561700" cy="113425"/>
            </a:xfrm>
            <a:custGeom>
              <a:avLst/>
              <a:gdLst/>
              <a:ahLst/>
              <a:cxnLst/>
              <a:rect l="l" t="t" r="r" b="b"/>
              <a:pathLst>
                <a:path w="22468" h="4537" fill="none" extrusionOk="0">
                  <a:moveTo>
                    <a:pt x="1" y="1"/>
                  </a:moveTo>
                  <a:lnTo>
                    <a:pt x="22468" y="1"/>
                  </a:lnTo>
                  <a:lnTo>
                    <a:pt x="22468" y="4537"/>
                  </a:lnTo>
                  <a:lnTo>
                    <a:pt x="1" y="4537"/>
                  </a:ln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2"/>
          <p:cNvSpPr/>
          <p:nvPr/>
        </p:nvSpPr>
        <p:spPr>
          <a:xfrm>
            <a:off x="7614000" y="3497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7354225" y="6218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85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7531602" y="3505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49800" y="349800"/>
            <a:ext cx="426954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75" name="Google Shape;175;p11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 txBox="1">
            <a:spLocks noGrp="1"/>
          </p:cNvSpPr>
          <p:nvPr>
            <p:ph type="title" hasCustomPrompt="1"/>
          </p:nvPr>
        </p:nvSpPr>
        <p:spPr>
          <a:xfrm>
            <a:off x="1462500" y="1599225"/>
            <a:ext cx="6219000" cy="1486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1462500" y="3264800"/>
            <a:ext cx="6219000" cy="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8" name="Google Shape;178;p11"/>
          <p:cNvSpPr/>
          <p:nvPr/>
        </p:nvSpPr>
        <p:spPr>
          <a:xfrm rot="5400000">
            <a:off x="7823502" y="3677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7427934" y="5840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1662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"/>
          <p:cNvSpPr txBox="1">
            <a:spLocks noGrp="1"/>
          </p:cNvSpPr>
          <p:nvPr>
            <p:ph type="subTitle" idx="1"/>
          </p:nvPr>
        </p:nvSpPr>
        <p:spPr>
          <a:xfrm>
            <a:off x="773800" y="2259900"/>
            <a:ext cx="3074700" cy="13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2" name="Google Shape;412;p25"/>
          <p:cNvSpPr/>
          <p:nvPr/>
        </p:nvSpPr>
        <p:spPr>
          <a:xfrm rot="10800000" flipH="1">
            <a:off x="351750" y="4047832"/>
            <a:ext cx="3968778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25"/>
          <p:cNvGrpSpPr/>
          <p:nvPr/>
        </p:nvGrpSpPr>
        <p:grpSpPr>
          <a:xfrm rot="5400000">
            <a:off x="125050" y="1494900"/>
            <a:ext cx="449500" cy="19675"/>
            <a:chOff x="3025950" y="3356200"/>
            <a:chExt cx="449500" cy="19675"/>
          </a:xfrm>
        </p:grpSpPr>
        <p:sp>
          <p:nvSpPr>
            <p:cNvPr id="414" name="Google Shape;414;p2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9" name="Google Shape;419;p25"/>
          <p:cNvSpPr/>
          <p:nvPr/>
        </p:nvSpPr>
        <p:spPr>
          <a:xfrm>
            <a:off x="8691325" y="1639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5"/>
          <p:cNvSpPr/>
          <p:nvPr/>
        </p:nvSpPr>
        <p:spPr>
          <a:xfrm rot="-2132607">
            <a:off x="8333838" y="4359768"/>
            <a:ext cx="466582" cy="466582"/>
          </a:xfrm>
          <a:custGeom>
            <a:avLst/>
            <a:gdLst/>
            <a:ahLst/>
            <a:cxnLst/>
            <a:rect l="l" t="t" r="r" b="b"/>
            <a:pathLst>
              <a:path w="14705" h="14705" fill="none" extrusionOk="0">
                <a:moveTo>
                  <a:pt x="12681" y="3679"/>
                </a:moveTo>
                <a:cubicBezTo>
                  <a:pt x="14705" y="6620"/>
                  <a:pt x="13967" y="10644"/>
                  <a:pt x="11026" y="12680"/>
                </a:cubicBezTo>
                <a:cubicBezTo>
                  <a:pt x="8085" y="14704"/>
                  <a:pt x="4061" y="13966"/>
                  <a:pt x="2036" y="11025"/>
                </a:cubicBezTo>
                <a:cubicBezTo>
                  <a:pt x="1" y="8084"/>
                  <a:pt x="751" y="4060"/>
                  <a:pt x="3680" y="2024"/>
                </a:cubicBezTo>
                <a:cubicBezTo>
                  <a:pt x="6620" y="0"/>
                  <a:pt x="10657" y="738"/>
                  <a:pt x="12681" y="3679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25"/>
          <p:cNvGrpSpPr/>
          <p:nvPr/>
        </p:nvGrpSpPr>
        <p:grpSpPr>
          <a:xfrm rot="5400000">
            <a:off x="8557925" y="2905088"/>
            <a:ext cx="449500" cy="19675"/>
            <a:chOff x="3025950" y="3356200"/>
            <a:chExt cx="449500" cy="19675"/>
          </a:xfrm>
        </p:grpSpPr>
        <p:sp>
          <p:nvSpPr>
            <p:cNvPr id="422" name="Google Shape;422;p2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13897324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"/>
          <p:cNvSpPr txBox="1">
            <a:spLocks noGrp="1"/>
          </p:cNvSpPr>
          <p:nvPr>
            <p:ph type="subTitle" idx="1"/>
          </p:nvPr>
        </p:nvSpPr>
        <p:spPr>
          <a:xfrm>
            <a:off x="714325" y="2811250"/>
            <a:ext cx="42228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29" name="Google Shape;429;p26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0" name="Google Shape;430;p26"/>
          <p:cNvSpPr/>
          <p:nvPr/>
        </p:nvSpPr>
        <p:spPr>
          <a:xfrm>
            <a:off x="7596022" y="4394600"/>
            <a:ext cx="70552" cy="70552"/>
          </a:xfrm>
          <a:custGeom>
            <a:avLst/>
            <a:gdLst/>
            <a:ahLst/>
            <a:cxnLst/>
            <a:rect l="l" t="t" r="r" b="b"/>
            <a:pathLst>
              <a:path w="3156" h="3156" fill="none" extrusionOk="0">
                <a:moveTo>
                  <a:pt x="3155" y="1572"/>
                </a:moveTo>
                <a:cubicBezTo>
                  <a:pt x="3155" y="2453"/>
                  <a:pt x="2453" y="3156"/>
                  <a:pt x="1584" y="3156"/>
                </a:cubicBezTo>
                <a:cubicBezTo>
                  <a:pt x="714" y="3156"/>
                  <a:pt x="0" y="2453"/>
                  <a:pt x="0" y="1572"/>
                </a:cubicBezTo>
                <a:cubicBezTo>
                  <a:pt x="0" y="703"/>
                  <a:pt x="714" y="1"/>
                  <a:pt x="1584" y="1"/>
                </a:cubicBezTo>
                <a:cubicBezTo>
                  <a:pt x="2453" y="1"/>
                  <a:pt x="3155" y="703"/>
                  <a:pt x="3155" y="157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6"/>
          <p:cNvSpPr/>
          <p:nvPr/>
        </p:nvSpPr>
        <p:spPr>
          <a:xfrm>
            <a:off x="7138480" y="4389816"/>
            <a:ext cx="40731" cy="40463"/>
          </a:xfrm>
          <a:custGeom>
            <a:avLst/>
            <a:gdLst/>
            <a:ahLst/>
            <a:cxnLst/>
            <a:rect l="l" t="t" r="r" b="b"/>
            <a:pathLst>
              <a:path w="1822" h="1810" fill="none" extrusionOk="0">
                <a:moveTo>
                  <a:pt x="1822" y="905"/>
                </a:moveTo>
                <a:cubicBezTo>
                  <a:pt x="1822" y="1405"/>
                  <a:pt x="1417" y="1810"/>
                  <a:pt x="917" y="1810"/>
                </a:cubicBezTo>
                <a:cubicBezTo>
                  <a:pt x="417" y="1810"/>
                  <a:pt x="0" y="1405"/>
                  <a:pt x="0" y="905"/>
                </a:cubicBezTo>
                <a:cubicBezTo>
                  <a:pt x="0" y="405"/>
                  <a:pt x="417" y="0"/>
                  <a:pt x="917" y="0"/>
                </a:cubicBezTo>
                <a:cubicBezTo>
                  <a:pt x="1417" y="0"/>
                  <a:pt x="1822" y="405"/>
                  <a:pt x="1822" y="905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6"/>
          <p:cNvSpPr/>
          <p:nvPr/>
        </p:nvSpPr>
        <p:spPr>
          <a:xfrm rot="5400000" flipH="1">
            <a:off x="4527440" y="520765"/>
            <a:ext cx="3282906" cy="526296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2"/>
          </p:nvPr>
        </p:nvSpPr>
        <p:spPr>
          <a:xfrm>
            <a:off x="714325" y="1823425"/>
            <a:ext cx="4222800" cy="1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4" name="Google Shape;434;p26"/>
          <p:cNvSpPr txBox="1">
            <a:spLocks noGrp="1"/>
          </p:cNvSpPr>
          <p:nvPr>
            <p:ph type="title" idx="3"/>
          </p:nvPr>
        </p:nvSpPr>
        <p:spPr>
          <a:xfrm>
            <a:off x="714325" y="2272350"/>
            <a:ext cx="4222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6910821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7" name="Google Shape;437;p27"/>
          <p:cNvSpPr/>
          <p:nvPr/>
        </p:nvSpPr>
        <p:spPr>
          <a:xfrm rot="-5400000">
            <a:off x="1907107" y="17575"/>
            <a:ext cx="3207528" cy="6344723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438" name="Google Shape;438;p27"/>
          <p:cNvSpPr txBox="1">
            <a:spLocks noGrp="1"/>
          </p:cNvSpPr>
          <p:nvPr>
            <p:ph type="subTitle" idx="1"/>
          </p:nvPr>
        </p:nvSpPr>
        <p:spPr>
          <a:xfrm>
            <a:off x="4013950" y="2807963"/>
            <a:ext cx="4416000" cy="11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9" name="Google Shape;439;p27"/>
          <p:cNvSpPr txBox="1">
            <a:spLocks noGrp="1"/>
          </p:cNvSpPr>
          <p:nvPr>
            <p:ph type="subTitle" idx="2"/>
          </p:nvPr>
        </p:nvSpPr>
        <p:spPr>
          <a:xfrm>
            <a:off x="4013950" y="1820138"/>
            <a:ext cx="4416000" cy="1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0" name="Google Shape;440;p27"/>
          <p:cNvSpPr txBox="1">
            <a:spLocks noGrp="1"/>
          </p:cNvSpPr>
          <p:nvPr>
            <p:ph type="title" idx="3"/>
          </p:nvPr>
        </p:nvSpPr>
        <p:spPr>
          <a:xfrm>
            <a:off x="4013950" y="2269050"/>
            <a:ext cx="4416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9749755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8"/>
          <p:cNvSpPr txBox="1">
            <a:spLocks noGrp="1"/>
          </p:cNvSpPr>
          <p:nvPr>
            <p:ph type="title" hasCustomPrompt="1"/>
          </p:nvPr>
        </p:nvSpPr>
        <p:spPr>
          <a:xfrm>
            <a:off x="632188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8"/>
          <p:cNvSpPr txBox="1">
            <a:spLocks noGrp="1"/>
          </p:cNvSpPr>
          <p:nvPr>
            <p:ph type="subTitle" idx="1"/>
          </p:nvPr>
        </p:nvSpPr>
        <p:spPr>
          <a:xfrm>
            <a:off x="632200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4" name="Google Shape;444;p28"/>
          <p:cNvSpPr txBox="1">
            <a:spLocks noGrp="1"/>
          </p:cNvSpPr>
          <p:nvPr>
            <p:ph type="title" idx="2"/>
          </p:nvPr>
        </p:nvSpPr>
        <p:spPr>
          <a:xfrm>
            <a:off x="632188" y="3544767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5" name="Google Shape;445;p28"/>
          <p:cNvSpPr txBox="1">
            <a:spLocks noGrp="1"/>
          </p:cNvSpPr>
          <p:nvPr>
            <p:ph type="title" idx="3" hasCustomPrompt="1"/>
          </p:nvPr>
        </p:nvSpPr>
        <p:spPr>
          <a:xfrm>
            <a:off x="3335538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28"/>
          <p:cNvSpPr txBox="1">
            <a:spLocks noGrp="1"/>
          </p:cNvSpPr>
          <p:nvPr>
            <p:ph type="subTitle" idx="4"/>
          </p:nvPr>
        </p:nvSpPr>
        <p:spPr>
          <a:xfrm>
            <a:off x="3335554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7" name="Google Shape;447;p28"/>
          <p:cNvSpPr txBox="1">
            <a:spLocks noGrp="1"/>
          </p:cNvSpPr>
          <p:nvPr>
            <p:ph type="title" idx="5"/>
          </p:nvPr>
        </p:nvSpPr>
        <p:spPr>
          <a:xfrm>
            <a:off x="3335538" y="3544915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8" name="Google Shape;448;p28"/>
          <p:cNvSpPr txBox="1">
            <a:spLocks noGrp="1"/>
          </p:cNvSpPr>
          <p:nvPr>
            <p:ph type="title" idx="6" hasCustomPrompt="1"/>
          </p:nvPr>
        </p:nvSpPr>
        <p:spPr>
          <a:xfrm>
            <a:off x="6038880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9" name="Google Shape;449;p28"/>
          <p:cNvSpPr txBox="1">
            <a:spLocks noGrp="1"/>
          </p:cNvSpPr>
          <p:nvPr>
            <p:ph type="subTitle" idx="7"/>
          </p:nvPr>
        </p:nvSpPr>
        <p:spPr>
          <a:xfrm>
            <a:off x="6038882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0" name="Google Shape;450;p28"/>
          <p:cNvSpPr txBox="1">
            <a:spLocks noGrp="1"/>
          </p:cNvSpPr>
          <p:nvPr>
            <p:ph type="title" idx="8"/>
          </p:nvPr>
        </p:nvSpPr>
        <p:spPr>
          <a:xfrm>
            <a:off x="6038887" y="3544767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1" name="Google Shape;451;p28"/>
          <p:cNvSpPr txBox="1">
            <a:spLocks noGrp="1"/>
          </p:cNvSpPr>
          <p:nvPr>
            <p:ph type="title" idx="9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2" name="Google Shape;452;p28"/>
          <p:cNvSpPr/>
          <p:nvPr/>
        </p:nvSpPr>
        <p:spPr>
          <a:xfrm rot="-5400000">
            <a:off x="1479431" y="2963158"/>
            <a:ext cx="700911" cy="2960173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3" name="Google Shape;453;p28"/>
          <p:cNvGrpSpPr/>
          <p:nvPr/>
        </p:nvGrpSpPr>
        <p:grpSpPr>
          <a:xfrm rot="5400000">
            <a:off x="125038" y="1917925"/>
            <a:ext cx="449500" cy="19675"/>
            <a:chOff x="3025950" y="3356200"/>
            <a:chExt cx="449500" cy="19675"/>
          </a:xfrm>
        </p:grpSpPr>
        <p:sp>
          <p:nvSpPr>
            <p:cNvPr id="454" name="Google Shape;454;p2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28"/>
          <p:cNvSpPr/>
          <p:nvPr/>
        </p:nvSpPr>
        <p:spPr>
          <a:xfrm rot="5400000" flipH="1">
            <a:off x="6973375" y="2970225"/>
            <a:ext cx="3090678" cy="556273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020196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781385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1"/>
          <p:cNvSpPr/>
          <p:nvPr/>
        </p:nvSpPr>
        <p:spPr>
          <a:xfrm rot="10800000">
            <a:off x="6178862" y="3955469"/>
            <a:ext cx="2610763" cy="838231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1"/>
          <p:cNvSpPr/>
          <p:nvPr/>
        </p:nvSpPr>
        <p:spPr>
          <a:xfrm>
            <a:off x="8279372" y="463550"/>
            <a:ext cx="514837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1"/>
          <p:cNvSpPr/>
          <p:nvPr/>
        </p:nvSpPr>
        <p:spPr>
          <a:xfrm>
            <a:off x="8089500" y="349800"/>
            <a:ext cx="303055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31"/>
          <p:cNvGrpSpPr/>
          <p:nvPr/>
        </p:nvGrpSpPr>
        <p:grpSpPr>
          <a:xfrm rot="5400000">
            <a:off x="125038" y="4559100"/>
            <a:ext cx="449500" cy="19675"/>
            <a:chOff x="3025950" y="3356200"/>
            <a:chExt cx="449500" cy="19675"/>
          </a:xfrm>
        </p:grpSpPr>
        <p:sp>
          <p:nvSpPr>
            <p:cNvPr id="483" name="Google Shape;483;p31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31"/>
          <p:cNvSpPr/>
          <p:nvPr/>
        </p:nvSpPr>
        <p:spPr>
          <a:xfrm>
            <a:off x="4800600" y="46902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349800" y="343350"/>
            <a:ext cx="3075360" cy="1854172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709569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257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739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/>
          <p:nvPr/>
        </p:nvSpPr>
        <p:spPr>
          <a:xfrm>
            <a:off x="8226950" y="4230174"/>
            <a:ext cx="560326" cy="560275"/>
          </a:xfrm>
          <a:custGeom>
            <a:avLst/>
            <a:gdLst/>
            <a:ahLst/>
            <a:cxnLst/>
            <a:rect l="l" t="t" r="r" b="b"/>
            <a:pathLst>
              <a:path w="10848" h="10847" fill="none" extrusionOk="0">
                <a:moveTo>
                  <a:pt x="10847" y="5430"/>
                </a:moveTo>
                <a:cubicBezTo>
                  <a:pt x="10847" y="8418"/>
                  <a:pt x="8419" y="10847"/>
                  <a:pt x="5430" y="10847"/>
                </a:cubicBezTo>
                <a:cubicBezTo>
                  <a:pt x="2430" y="10847"/>
                  <a:pt x="1" y="8418"/>
                  <a:pt x="1" y="5430"/>
                </a:cubicBezTo>
                <a:cubicBezTo>
                  <a:pt x="1" y="2429"/>
                  <a:pt x="2430" y="0"/>
                  <a:pt x="5430" y="0"/>
                </a:cubicBezTo>
                <a:cubicBezTo>
                  <a:pt x="8419" y="0"/>
                  <a:pt x="10847" y="2429"/>
                  <a:pt x="10847" y="543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 rot="-5400000">
            <a:off x="-94891" y="2027313"/>
            <a:ext cx="3211077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84" name="Google Shape;184;p13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185" name="Google Shape;185;p13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13"/>
          <p:cNvSpPr txBox="1">
            <a:spLocks noGrp="1"/>
          </p:cNvSpPr>
          <p:nvPr>
            <p:ph type="title" hasCustomPrompt="1"/>
          </p:nvPr>
        </p:nvSpPr>
        <p:spPr>
          <a:xfrm>
            <a:off x="984488" y="1930666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"/>
          </p:nvPr>
        </p:nvSpPr>
        <p:spPr>
          <a:xfrm>
            <a:off x="1895923" y="1725259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2" hasCustomPrompt="1"/>
          </p:nvPr>
        </p:nvSpPr>
        <p:spPr>
          <a:xfrm>
            <a:off x="984419" y="3519582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3" hasCustomPrompt="1"/>
          </p:nvPr>
        </p:nvSpPr>
        <p:spPr>
          <a:xfrm>
            <a:off x="4806563" y="1931752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06450" y="3520727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5"/>
          </p:nvPr>
        </p:nvSpPr>
        <p:spPr>
          <a:xfrm>
            <a:off x="1895775" y="2082080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6"/>
          </p:nvPr>
        </p:nvSpPr>
        <p:spPr>
          <a:xfrm>
            <a:off x="1895812" y="3314197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7"/>
          </p:nvPr>
        </p:nvSpPr>
        <p:spPr>
          <a:xfrm>
            <a:off x="1895775" y="3675707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8"/>
          </p:nvPr>
        </p:nvSpPr>
        <p:spPr>
          <a:xfrm>
            <a:off x="5717887" y="1726371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9"/>
          </p:nvPr>
        </p:nvSpPr>
        <p:spPr>
          <a:xfrm>
            <a:off x="5717850" y="2082242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13"/>
          </p:nvPr>
        </p:nvSpPr>
        <p:spPr>
          <a:xfrm>
            <a:off x="5717887" y="3315309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14"/>
          </p:nvPr>
        </p:nvSpPr>
        <p:spPr>
          <a:xfrm>
            <a:off x="5717850" y="3675927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5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015026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1909950" y="1400200"/>
            <a:ext cx="53241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5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"/>
          </p:nvPr>
        </p:nvSpPr>
        <p:spPr>
          <a:xfrm>
            <a:off x="1466550" y="3364100"/>
            <a:ext cx="60624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6" name="Google Shape;206;p14"/>
          <p:cNvSpPr/>
          <p:nvPr/>
        </p:nvSpPr>
        <p:spPr>
          <a:xfrm rot="5400000">
            <a:off x="6208736" y="613498"/>
            <a:ext cx="284913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207" name="Google Shape;207;p14"/>
          <p:cNvSpPr/>
          <p:nvPr/>
        </p:nvSpPr>
        <p:spPr>
          <a:xfrm rot="-5400000">
            <a:off x="922893" y="1239306"/>
            <a:ext cx="2981301" cy="4127486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349797" y="349782"/>
            <a:ext cx="805190" cy="1007314"/>
            <a:chOff x="758425" y="3567225"/>
            <a:chExt cx="743550" cy="930200"/>
          </a:xfrm>
        </p:grpSpPr>
        <p:sp>
          <p:nvSpPr>
            <p:cNvPr id="209" name="Google Shape;209;p14"/>
            <p:cNvSpPr/>
            <p:nvPr/>
          </p:nvSpPr>
          <p:spPr>
            <a:xfrm>
              <a:off x="957850" y="3941675"/>
              <a:ext cx="314050" cy="314050"/>
            </a:xfrm>
            <a:custGeom>
              <a:avLst/>
              <a:gdLst/>
              <a:ahLst/>
              <a:cxnLst/>
              <a:rect l="l" t="t" r="r" b="b"/>
              <a:pathLst>
                <a:path w="12562" h="12562" fill="none" extrusionOk="0">
                  <a:moveTo>
                    <a:pt x="6454" y="96"/>
                  </a:moveTo>
                  <a:cubicBezTo>
                    <a:pt x="9871" y="191"/>
                    <a:pt x="12561" y="3037"/>
                    <a:pt x="12466" y="6454"/>
                  </a:cubicBezTo>
                  <a:cubicBezTo>
                    <a:pt x="12371" y="9871"/>
                    <a:pt x="9525" y="12562"/>
                    <a:pt x="6108" y="12467"/>
                  </a:cubicBezTo>
                  <a:cubicBezTo>
                    <a:pt x="2691" y="12371"/>
                    <a:pt x="0" y="9526"/>
                    <a:pt x="96" y="6109"/>
                  </a:cubicBezTo>
                  <a:cubicBezTo>
                    <a:pt x="191" y="2692"/>
                    <a:pt x="3048" y="1"/>
                    <a:pt x="6454" y="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758425" y="3567225"/>
              <a:ext cx="252425" cy="252450"/>
            </a:xfrm>
            <a:custGeom>
              <a:avLst/>
              <a:gdLst/>
              <a:ahLst/>
              <a:cxnLst/>
              <a:rect l="l" t="t" r="r" b="b"/>
              <a:pathLst>
                <a:path w="10097" h="10098" fill="none" extrusionOk="0">
                  <a:moveTo>
                    <a:pt x="6513" y="811"/>
                  </a:moveTo>
                  <a:cubicBezTo>
                    <a:pt x="8858" y="1620"/>
                    <a:pt x="10097" y="4168"/>
                    <a:pt x="9299" y="6514"/>
                  </a:cubicBezTo>
                  <a:cubicBezTo>
                    <a:pt x="8489" y="8859"/>
                    <a:pt x="5941" y="10097"/>
                    <a:pt x="3596" y="9300"/>
                  </a:cubicBezTo>
                  <a:cubicBezTo>
                    <a:pt x="1250" y="8490"/>
                    <a:pt x="0" y="5942"/>
                    <a:pt x="810" y="3597"/>
                  </a:cubicBezTo>
                  <a:cubicBezTo>
                    <a:pt x="1607" y="1251"/>
                    <a:pt x="4167" y="1"/>
                    <a:pt x="6513" y="81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1356100" y="3785425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09" y="929"/>
                    <a:pt x="5835" y="2405"/>
                    <a:pt x="5371" y="3763"/>
                  </a:cubicBezTo>
                  <a:cubicBezTo>
                    <a:pt x="4906" y="5108"/>
                    <a:pt x="3430" y="5834"/>
                    <a:pt x="2073" y="5370"/>
                  </a:cubicBezTo>
                  <a:cubicBezTo>
                    <a:pt x="715" y="4906"/>
                    <a:pt x="1" y="3429"/>
                    <a:pt x="465" y="2072"/>
                  </a:cubicBezTo>
                  <a:cubicBezTo>
                    <a:pt x="930" y="715"/>
                    <a:pt x="2406" y="0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829550" y="4351550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20" y="929"/>
                    <a:pt x="5835" y="2406"/>
                    <a:pt x="5370" y="3763"/>
                  </a:cubicBezTo>
                  <a:cubicBezTo>
                    <a:pt x="4906" y="5109"/>
                    <a:pt x="3430" y="5835"/>
                    <a:pt x="2072" y="5371"/>
                  </a:cubicBezTo>
                  <a:cubicBezTo>
                    <a:pt x="715" y="4906"/>
                    <a:pt x="1" y="3430"/>
                    <a:pt x="465" y="2072"/>
                  </a:cubicBezTo>
                  <a:cubicBezTo>
                    <a:pt x="929" y="715"/>
                    <a:pt x="2406" y="1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937300" y="3791975"/>
              <a:ext cx="101525" cy="167600"/>
            </a:xfrm>
            <a:custGeom>
              <a:avLst/>
              <a:gdLst/>
              <a:ahLst/>
              <a:cxnLst/>
              <a:rect l="l" t="t" r="r" b="b"/>
              <a:pathLst>
                <a:path w="4061" h="6704" fill="none" extrusionOk="0">
                  <a:moveTo>
                    <a:pt x="4061" y="670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1241225" y="3898225"/>
              <a:ext cx="136050" cy="102125"/>
            </a:xfrm>
            <a:custGeom>
              <a:avLst/>
              <a:gdLst/>
              <a:ahLst/>
              <a:cxnLst/>
              <a:rect l="l" t="t" r="r" b="b"/>
              <a:pathLst>
                <a:path w="5442" h="4085" fill="none" extrusionOk="0">
                  <a:moveTo>
                    <a:pt x="5441" y="1"/>
                  </a:moveTo>
                  <a:lnTo>
                    <a:pt x="0" y="408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934625" y="4235775"/>
              <a:ext cx="98850" cy="130700"/>
            </a:xfrm>
            <a:custGeom>
              <a:avLst/>
              <a:gdLst/>
              <a:ahLst/>
              <a:cxnLst/>
              <a:rect l="l" t="t" r="r" b="b"/>
              <a:pathLst>
                <a:path w="3954" h="5228" fill="none" extrusionOk="0">
                  <a:moveTo>
                    <a:pt x="3954" y="0"/>
                  </a:moveTo>
                  <a:lnTo>
                    <a:pt x="1" y="5227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14"/>
          <p:cNvGrpSpPr/>
          <p:nvPr/>
        </p:nvGrpSpPr>
        <p:grpSpPr>
          <a:xfrm>
            <a:off x="6618550" y="4783863"/>
            <a:ext cx="449500" cy="19675"/>
            <a:chOff x="3025950" y="3356200"/>
            <a:chExt cx="449500" cy="19675"/>
          </a:xfrm>
        </p:grpSpPr>
        <p:sp>
          <p:nvSpPr>
            <p:cNvPr id="217" name="Google Shape;217;p14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4"/>
          <p:cNvSpPr/>
          <p:nvPr/>
        </p:nvSpPr>
        <p:spPr>
          <a:xfrm rot="5400000">
            <a:off x="7843177" y="38328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>
            <a:off x="8326200" y="6074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4"/>
          <p:cNvSpPr/>
          <p:nvPr/>
        </p:nvSpPr>
        <p:spPr>
          <a:xfrm>
            <a:off x="3655000" y="4635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4137775" y="3498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91251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676025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2"/>
          </p:nvPr>
        </p:nvSpPr>
        <p:spPr>
          <a:xfrm>
            <a:off x="3657450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3"/>
          </p:nvPr>
        </p:nvSpPr>
        <p:spPr>
          <a:xfrm>
            <a:off x="6638730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4"/>
          </p:nvPr>
        </p:nvSpPr>
        <p:spPr>
          <a:xfrm>
            <a:off x="3657450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1" name="Google Shape;231;p15"/>
          <p:cNvSpPr txBox="1">
            <a:spLocks noGrp="1"/>
          </p:cNvSpPr>
          <p:nvPr>
            <p:ph type="subTitle" idx="5"/>
          </p:nvPr>
        </p:nvSpPr>
        <p:spPr>
          <a:xfrm>
            <a:off x="6638730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2" name="Google Shape;232;p15"/>
          <p:cNvSpPr txBox="1">
            <a:spLocks noGrp="1"/>
          </p:cNvSpPr>
          <p:nvPr>
            <p:ph type="subTitle" idx="6"/>
          </p:nvPr>
        </p:nvSpPr>
        <p:spPr>
          <a:xfrm>
            <a:off x="676175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4" name="Google Shape;234;p15"/>
          <p:cNvSpPr/>
          <p:nvPr/>
        </p:nvSpPr>
        <p:spPr>
          <a:xfrm rot="-5400000">
            <a:off x="1119140" y="3241344"/>
            <a:ext cx="783014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6144888" y="46464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5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237" name="Google Shape;237;p1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15"/>
          <p:cNvSpPr/>
          <p:nvPr/>
        </p:nvSpPr>
        <p:spPr>
          <a:xfrm>
            <a:off x="5840538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8144400" y="47847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7914100" y="46710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5"/>
          <p:cNvSpPr/>
          <p:nvPr/>
        </p:nvSpPr>
        <p:spPr>
          <a:xfrm>
            <a:off x="349788" y="14272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47250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>
            <a:spLocks noGrp="1"/>
          </p:cNvSpPr>
          <p:nvPr>
            <p:ph type="subTitle" idx="1"/>
          </p:nvPr>
        </p:nvSpPr>
        <p:spPr>
          <a:xfrm>
            <a:off x="676138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subTitle" idx="2"/>
          </p:nvPr>
        </p:nvSpPr>
        <p:spPr>
          <a:xfrm>
            <a:off x="3657487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subTitle" idx="3"/>
          </p:nvPr>
        </p:nvSpPr>
        <p:spPr>
          <a:xfrm>
            <a:off x="6638768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6"/>
          <p:cNvSpPr txBox="1">
            <a:spLocks noGrp="1"/>
          </p:cNvSpPr>
          <p:nvPr>
            <p:ph type="subTitle" idx="4"/>
          </p:nvPr>
        </p:nvSpPr>
        <p:spPr>
          <a:xfrm>
            <a:off x="3657450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1" name="Google Shape;251;p16"/>
          <p:cNvSpPr txBox="1">
            <a:spLocks noGrp="1"/>
          </p:cNvSpPr>
          <p:nvPr>
            <p:ph type="subTitle" idx="5"/>
          </p:nvPr>
        </p:nvSpPr>
        <p:spPr>
          <a:xfrm>
            <a:off x="6638763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2" name="Google Shape;252;p16"/>
          <p:cNvSpPr txBox="1">
            <a:spLocks noGrp="1"/>
          </p:cNvSpPr>
          <p:nvPr>
            <p:ph type="subTitle" idx="6"/>
          </p:nvPr>
        </p:nvSpPr>
        <p:spPr>
          <a:xfrm>
            <a:off x="676138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4" name="Google Shape;254;p16"/>
          <p:cNvSpPr/>
          <p:nvPr/>
        </p:nvSpPr>
        <p:spPr>
          <a:xfrm rot="-5400000">
            <a:off x="1119140" y="3241344"/>
            <a:ext cx="783014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grpSp>
        <p:nvGrpSpPr>
          <p:cNvPr id="255" name="Google Shape;255;p16"/>
          <p:cNvGrpSpPr/>
          <p:nvPr/>
        </p:nvGrpSpPr>
        <p:grpSpPr>
          <a:xfrm>
            <a:off x="8319163" y="4783863"/>
            <a:ext cx="449500" cy="19675"/>
            <a:chOff x="3025950" y="3356200"/>
            <a:chExt cx="449500" cy="19675"/>
          </a:xfrm>
        </p:grpSpPr>
        <p:sp>
          <p:nvSpPr>
            <p:cNvPr id="256" name="Google Shape;256;p1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6"/>
          <p:cNvSpPr/>
          <p:nvPr/>
        </p:nvSpPr>
        <p:spPr>
          <a:xfrm>
            <a:off x="6144888" y="46464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16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263" name="Google Shape;263;p1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16"/>
          <p:cNvSpPr/>
          <p:nvPr/>
        </p:nvSpPr>
        <p:spPr>
          <a:xfrm>
            <a:off x="349788" y="17444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04110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 txBox="1">
            <a:spLocks noGrp="1"/>
          </p:cNvSpPr>
          <p:nvPr>
            <p:ph type="subTitle" idx="1"/>
          </p:nvPr>
        </p:nvSpPr>
        <p:spPr>
          <a:xfrm>
            <a:off x="1081925" y="3116832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1" name="Google Shape;271;p17"/>
          <p:cNvSpPr txBox="1">
            <a:spLocks noGrp="1"/>
          </p:cNvSpPr>
          <p:nvPr>
            <p:ph type="subTitle" idx="2"/>
          </p:nvPr>
        </p:nvSpPr>
        <p:spPr>
          <a:xfrm>
            <a:off x="1081900" y="3524975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subTitle" idx="3"/>
          </p:nvPr>
        </p:nvSpPr>
        <p:spPr>
          <a:xfrm>
            <a:off x="4926175" y="3116825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4"/>
          </p:nvPr>
        </p:nvSpPr>
        <p:spPr>
          <a:xfrm>
            <a:off x="4926175" y="3524975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5"/>
          </p:nvPr>
        </p:nvSpPr>
        <p:spPr>
          <a:xfrm>
            <a:off x="1081900" y="1618535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6"/>
          </p:nvPr>
        </p:nvSpPr>
        <p:spPr>
          <a:xfrm>
            <a:off x="1081925" y="2026677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6" name="Google Shape;276;p17"/>
          <p:cNvSpPr txBox="1">
            <a:spLocks noGrp="1"/>
          </p:cNvSpPr>
          <p:nvPr>
            <p:ph type="subTitle" idx="7"/>
          </p:nvPr>
        </p:nvSpPr>
        <p:spPr>
          <a:xfrm>
            <a:off x="4926175" y="1618535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7" name="Google Shape;277;p17"/>
          <p:cNvSpPr txBox="1">
            <a:spLocks noGrp="1"/>
          </p:cNvSpPr>
          <p:nvPr>
            <p:ph type="subTitle" idx="8"/>
          </p:nvPr>
        </p:nvSpPr>
        <p:spPr>
          <a:xfrm>
            <a:off x="4926200" y="2026677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8" name="Google Shape;278;p17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9" name="Google Shape;279;p17"/>
          <p:cNvSpPr/>
          <p:nvPr/>
        </p:nvSpPr>
        <p:spPr>
          <a:xfrm rot="5400000" flipH="1">
            <a:off x="5897015" y="1896505"/>
            <a:ext cx="1966455" cy="382793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"/>
          <p:cNvSpPr/>
          <p:nvPr/>
        </p:nvSpPr>
        <p:spPr>
          <a:xfrm>
            <a:off x="349800" y="4617009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7"/>
          <p:cNvSpPr/>
          <p:nvPr/>
        </p:nvSpPr>
        <p:spPr>
          <a:xfrm>
            <a:off x="832575" y="4503284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17"/>
          <p:cNvGrpSpPr/>
          <p:nvPr/>
        </p:nvGrpSpPr>
        <p:grpSpPr>
          <a:xfrm rot="5400000">
            <a:off x="8555525" y="1439225"/>
            <a:ext cx="449500" cy="19675"/>
            <a:chOff x="3025950" y="3356200"/>
            <a:chExt cx="449500" cy="19675"/>
          </a:xfrm>
        </p:grpSpPr>
        <p:sp>
          <p:nvSpPr>
            <p:cNvPr id="283" name="Google Shape;283;p17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17"/>
          <p:cNvSpPr/>
          <p:nvPr/>
        </p:nvSpPr>
        <p:spPr>
          <a:xfrm>
            <a:off x="359637" y="17395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7"/>
          <p:cNvSpPr/>
          <p:nvPr/>
        </p:nvSpPr>
        <p:spPr>
          <a:xfrm>
            <a:off x="8442388" y="30052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17"/>
          <p:cNvGrpSpPr/>
          <p:nvPr/>
        </p:nvGrpSpPr>
        <p:grpSpPr>
          <a:xfrm rot="5400000">
            <a:off x="125050" y="3047100"/>
            <a:ext cx="449500" cy="19675"/>
            <a:chOff x="3025950" y="3356200"/>
            <a:chExt cx="449500" cy="19675"/>
          </a:xfrm>
        </p:grpSpPr>
        <p:sp>
          <p:nvSpPr>
            <p:cNvPr id="291" name="Google Shape;291;p17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202632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"/>
          <p:cNvSpPr txBox="1">
            <a:spLocks noGrp="1"/>
          </p:cNvSpPr>
          <p:nvPr>
            <p:ph type="subTitle" idx="1"/>
          </p:nvPr>
        </p:nvSpPr>
        <p:spPr>
          <a:xfrm>
            <a:off x="2029027" y="337650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8" name="Google Shape;298;p18"/>
          <p:cNvSpPr txBox="1">
            <a:spLocks noGrp="1"/>
          </p:cNvSpPr>
          <p:nvPr>
            <p:ph type="subTitle" idx="2"/>
          </p:nvPr>
        </p:nvSpPr>
        <p:spPr>
          <a:xfrm>
            <a:off x="2029000" y="370845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9" name="Google Shape;299;p18"/>
          <p:cNvSpPr txBox="1">
            <a:spLocks noGrp="1"/>
          </p:cNvSpPr>
          <p:nvPr>
            <p:ph type="subTitle" idx="3"/>
          </p:nvPr>
        </p:nvSpPr>
        <p:spPr>
          <a:xfrm>
            <a:off x="5434529" y="3376499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0" name="Google Shape;300;p18"/>
          <p:cNvSpPr txBox="1">
            <a:spLocks noGrp="1"/>
          </p:cNvSpPr>
          <p:nvPr>
            <p:ph type="subTitle" idx="4"/>
          </p:nvPr>
        </p:nvSpPr>
        <p:spPr>
          <a:xfrm>
            <a:off x="5434525" y="370845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1" name="Google Shape;301;p18"/>
          <p:cNvSpPr txBox="1">
            <a:spLocks noGrp="1"/>
          </p:cNvSpPr>
          <p:nvPr>
            <p:ph type="subTitle" idx="5"/>
          </p:nvPr>
        </p:nvSpPr>
        <p:spPr>
          <a:xfrm>
            <a:off x="2029000" y="187820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6"/>
          </p:nvPr>
        </p:nvSpPr>
        <p:spPr>
          <a:xfrm>
            <a:off x="2029022" y="221015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subTitle" idx="7"/>
          </p:nvPr>
        </p:nvSpPr>
        <p:spPr>
          <a:xfrm>
            <a:off x="5434525" y="187820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subTitle" idx="8"/>
          </p:nvPr>
        </p:nvSpPr>
        <p:spPr>
          <a:xfrm>
            <a:off x="5434546" y="2210149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6" name="Google Shape;306;p18"/>
          <p:cNvSpPr/>
          <p:nvPr/>
        </p:nvSpPr>
        <p:spPr>
          <a:xfrm rot="5400000" flipH="1">
            <a:off x="5897015" y="1896505"/>
            <a:ext cx="1966455" cy="382793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8"/>
          <p:cNvSpPr/>
          <p:nvPr/>
        </p:nvSpPr>
        <p:spPr>
          <a:xfrm>
            <a:off x="349800" y="4617009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8"/>
          <p:cNvSpPr/>
          <p:nvPr/>
        </p:nvSpPr>
        <p:spPr>
          <a:xfrm>
            <a:off x="832575" y="4503284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" name="Google Shape;309;p18"/>
          <p:cNvGrpSpPr/>
          <p:nvPr/>
        </p:nvGrpSpPr>
        <p:grpSpPr>
          <a:xfrm rot="5400000">
            <a:off x="8555525" y="1439225"/>
            <a:ext cx="449500" cy="19675"/>
            <a:chOff x="3025950" y="3356200"/>
            <a:chExt cx="449500" cy="19675"/>
          </a:xfrm>
        </p:grpSpPr>
        <p:sp>
          <p:nvSpPr>
            <p:cNvPr id="310" name="Google Shape;310;p1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8"/>
          <p:cNvSpPr/>
          <p:nvPr/>
        </p:nvSpPr>
        <p:spPr>
          <a:xfrm>
            <a:off x="359637" y="17395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"/>
          <p:cNvSpPr/>
          <p:nvPr/>
        </p:nvSpPr>
        <p:spPr>
          <a:xfrm>
            <a:off x="8442388" y="30052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18"/>
          <p:cNvGrpSpPr/>
          <p:nvPr/>
        </p:nvGrpSpPr>
        <p:grpSpPr>
          <a:xfrm rot="5400000">
            <a:off x="125050" y="3047100"/>
            <a:ext cx="449500" cy="19675"/>
            <a:chOff x="3025950" y="3356200"/>
            <a:chExt cx="449500" cy="19675"/>
          </a:xfrm>
        </p:grpSpPr>
        <p:sp>
          <p:nvSpPr>
            <p:cNvPr id="318" name="Google Shape;318;p1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594918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subTitle" idx="1"/>
          </p:nvPr>
        </p:nvSpPr>
        <p:spPr>
          <a:xfrm>
            <a:off x="1137238" y="1643435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subTitle" idx="2"/>
          </p:nvPr>
        </p:nvSpPr>
        <p:spPr>
          <a:xfrm>
            <a:off x="1137238" y="2587688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3"/>
          </p:nvPr>
        </p:nvSpPr>
        <p:spPr>
          <a:xfrm>
            <a:off x="5030650" y="1643425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subTitle" idx="4"/>
          </p:nvPr>
        </p:nvSpPr>
        <p:spPr>
          <a:xfrm>
            <a:off x="5030650" y="2584348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5"/>
          </p:nvPr>
        </p:nvSpPr>
        <p:spPr>
          <a:xfrm>
            <a:off x="1137238" y="3525263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6"/>
          </p:nvPr>
        </p:nvSpPr>
        <p:spPr>
          <a:xfrm>
            <a:off x="5030650" y="3525271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7"/>
          </p:nvPr>
        </p:nvSpPr>
        <p:spPr>
          <a:xfrm>
            <a:off x="1137250" y="1938775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8"/>
          </p:nvPr>
        </p:nvSpPr>
        <p:spPr>
          <a:xfrm>
            <a:off x="5030663" y="1938778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9"/>
          </p:nvPr>
        </p:nvSpPr>
        <p:spPr>
          <a:xfrm>
            <a:off x="1137250" y="3818971"/>
            <a:ext cx="3322800" cy="3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subTitle" idx="13"/>
          </p:nvPr>
        </p:nvSpPr>
        <p:spPr>
          <a:xfrm>
            <a:off x="1137250" y="2883561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4" name="Google Shape;334;p19"/>
          <p:cNvSpPr txBox="1">
            <a:spLocks noGrp="1"/>
          </p:cNvSpPr>
          <p:nvPr>
            <p:ph type="subTitle" idx="14"/>
          </p:nvPr>
        </p:nvSpPr>
        <p:spPr>
          <a:xfrm>
            <a:off x="5030663" y="2883565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5" name="Google Shape;335;p19"/>
          <p:cNvSpPr txBox="1">
            <a:spLocks noGrp="1"/>
          </p:cNvSpPr>
          <p:nvPr>
            <p:ph type="subTitle" idx="15"/>
          </p:nvPr>
        </p:nvSpPr>
        <p:spPr>
          <a:xfrm>
            <a:off x="5030663" y="3816350"/>
            <a:ext cx="3322800" cy="3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6" name="Google Shape;336;p19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7" name="Google Shape;337;p19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9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" name="Google Shape;340;p19"/>
          <p:cNvGrpSpPr/>
          <p:nvPr/>
        </p:nvGrpSpPr>
        <p:grpSpPr>
          <a:xfrm rot="5400000">
            <a:off x="8559423" y="1894259"/>
            <a:ext cx="449500" cy="19950"/>
            <a:chOff x="3025950" y="3356200"/>
            <a:chExt cx="449500" cy="19675"/>
          </a:xfrm>
        </p:grpSpPr>
        <p:sp>
          <p:nvSpPr>
            <p:cNvPr id="341" name="Google Shape;341;p1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19"/>
          <p:cNvSpPr/>
          <p:nvPr/>
        </p:nvSpPr>
        <p:spPr>
          <a:xfrm>
            <a:off x="437188" y="1686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349788" y="13838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11969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0" name="Google Shape;350;p20"/>
          <p:cNvSpPr/>
          <p:nvPr/>
        </p:nvSpPr>
        <p:spPr>
          <a:xfrm rot="10800000">
            <a:off x="5538145" y="3172268"/>
            <a:ext cx="3256005" cy="1621432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20"/>
          <p:cNvGrpSpPr/>
          <p:nvPr/>
        </p:nvGrpSpPr>
        <p:grpSpPr>
          <a:xfrm rot="5400000">
            <a:off x="125038" y="1723375"/>
            <a:ext cx="449500" cy="19675"/>
            <a:chOff x="3025950" y="3356200"/>
            <a:chExt cx="449500" cy="19675"/>
          </a:xfrm>
        </p:grpSpPr>
        <p:sp>
          <p:nvSpPr>
            <p:cNvPr id="352" name="Google Shape;352;p20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0"/>
          <p:cNvSpPr/>
          <p:nvPr/>
        </p:nvSpPr>
        <p:spPr>
          <a:xfrm>
            <a:off x="349800" y="36913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0"/>
          <p:cNvSpPr/>
          <p:nvPr/>
        </p:nvSpPr>
        <p:spPr>
          <a:xfrm>
            <a:off x="453263" y="30688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0"/>
          <p:cNvSpPr/>
          <p:nvPr/>
        </p:nvSpPr>
        <p:spPr>
          <a:xfrm>
            <a:off x="8670988" y="14050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1987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3780532" y="2245675"/>
            <a:ext cx="4743000" cy="1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5485432" y="1502478"/>
            <a:ext cx="13332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4527682" y="3425217"/>
            <a:ext cx="32487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" name="Google Shape;38;p3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 rot="10800000">
            <a:off x="8325025" y="1980175"/>
            <a:ext cx="449500" cy="19675"/>
            <a:chOff x="3025950" y="3356200"/>
            <a:chExt cx="449500" cy="19675"/>
          </a:xfrm>
        </p:grpSpPr>
        <p:sp>
          <p:nvSpPr>
            <p:cNvPr id="40" name="Google Shape;40;p3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 rot="5400000">
            <a:off x="7823502" y="3677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33397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1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62" name="Google Shape;362;p21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363" name="Google Shape;363;p21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21"/>
          <p:cNvSpPr/>
          <p:nvPr/>
        </p:nvSpPr>
        <p:spPr>
          <a:xfrm>
            <a:off x="543713" y="13755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349788" y="17444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1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11186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4" name="Google Shape;374;p22"/>
          <p:cNvSpPr/>
          <p:nvPr/>
        </p:nvSpPr>
        <p:spPr>
          <a:xfrm rot="10800000" flipH="1">
            <a:off x="342300" y="2411529"/>
            <a:ext cx="5195840" cy="2382171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22"/>
          <p:cNvGrpSpPr/>
          <p:nvPr/>
        </p:nvGrpSpPr>
        <p:grpSpPr>
          <a:xfrm rot="5400000">
            <a:off x="125038" y="1723375"/>
            <a:ext cx="449500" cy="19675"/>
            <a:chOff x="3025950" y="3356200"/>
            <a:chExt cx="449500" cy="19675"/>
          </a:xfrm>
        </p:grpSpPr>
        <p:sp>
          <p:nvSpPr>
            <p:cNvPr id="376" name="Google Shape;376;p22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" name="Google Shape;381;p22"/>
          <p:cNvSpPr/>
          <p:nvPr/>
        </p:nvSpPr>
        <p:spPr>
          <a:xfrm>
            <a:off x="8670988" y="14050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22"/>
          <p:cNvGrpSpPr/>
          <p:nvPr/>
        </p:nvGrpSpPr>
        <p:grpSpPr>
          <a:xfrm rot="-2132607">
            <a:off x="7845233" y="4354217"/>
            <a:ext cx="1084644" cy="516227"/>
            <a:chOff x="362823" y="3009910"/>
            <a:chExt cx="854602" cy="406740"/>
          </a:xfrm>
        </p:grpSpPr>
        <p:sp>
          <p:nvSpPr>
            <p:cNvPr id="383" name="Google Shape;383;p22"/>
            <p:cNvSpPr/>
            <p:nvPr/>
          </p:nvSpPr>
          <p:spPr>
            <a:xfrm>
              <a:off x="566725" y="3049025"/>
              <a:ext cx="367625" cy="367625"/>
            </a:xfrm>
            <a:custGeom>
              <a:avLst/>
              <a:gdLst/>
              <a:ahLst/>
              <a:cxnLst/>
              <a:rect l="l" t="t" r="r" b="b"/>
              <a:pathLst>
                <a:path w="14705" h="14705" fill="none" extrusionOk="0">
                  <a:moveTo>
                    <a:pt x="12681" y="3679"/>
                  </a:moveTo>
                  <a:cubicBezTo>
                    <a:pt x="14705" y="6620"/>
                    <a:pt x="13967" y="10644"/>
                    <a:pt x="11026" y="12680"/>
                  </a:cubicBezTo>
                  <a:cubicBezTo>
                    <a:pt x="8085" y="14704"/>
                    <a:pt x="4061" y="13966"/>
                    <a:pt x="2036" y="11025"/>
                  </a:cubicBezTo>
                  <a:cubicBezTo>
                    <a:pt x="1" y="8084"/>
                    <a:pt x="751" y="4060"/>
                    <a:pt x="3680" y="2024"/>
                  </a:cubicBezTo>
                  <a:cubicBezTo>
                    <a:pt x="6620" y="0"/>
                    <a:pt x="10657" y="738"/>
                    <a:pt x="12681" y="3679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 rot="-930232">
              <a:off x="372758" y="3019841"/>
              <a:ext cx="86024" cy="86049"/>
            </a:xfrm>
            <a:custGeom>
              <a:avLst/>
              <a:gdLst/>
              <a:ahLst/>
              <a:cxnLst/>
              <a:rect l="l" t="t" r="r" b="b"/>
              <a:pathLst>
                <a:path w="3441" h="3442" fill="none" extrusionOk="0">
                  <a:moveTo>
                    <a:pt x="2274" y="298"/>
                  </a:moveTo>
                  <a:cubicBezTo>
                    <a:pt x="3060" y="596"/>
                    <a:pt x="3441" y="1477"/>
                    <a:pt x="3143" y="2263"/>
                  </a:cubicBezTo>
                  <a:cubicBezTo>
                    <a:pt x="2846" y="3048"/>
                    <a:pt x="1965" y="3441"/>
                    <a:pt x="1179" y="3144"/>
                  </a:cubicBezTo>
                  <a:cubicBezTo>
                    <a:pt x="393" y="2834"/>
                    <a:pt x="0" y="1953"/>
                    <a:pt x="298" y="1167"/>
                  </a:cubicBezTo>
                  <a:cubicBezTo>
                    <a:pt x="607" y="381"/>
                    <a:pt x="1488" y="0"/>
                    <a:pt x="2274" y="298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1048625" y="3045450"/>
              <a:ext cx="168800" cy="168800"/>
            </a:xfrm>
            <a:custGeom>
              <a:avLst/>
              <a:gdLst/>
              <a:ahLst/>
              <a:cxnLst/>
              <a:rect l="l" t="t" r="r" b="b"/>
              <a:pathLst>
                <a:path w="6752" h="6752" fill="none" extrusionOk="0">
                  <a:moveTo>
                    <a:pt x="4561" y="643"/>
                  </a:moveTo>
                  <a:cubicBezTo>
                    <a:pt x="6061" y="1298"/>
                    <a:pt x="6752" y="3048"/>
                    <a:pt x="6109" y="4548"/>
                  </a:cubicBezTo>
                  <a:cubicBezTo>
                    <a:pt x="5454" y="6061"/>
                    <a:pt x="3704" y="6751"/>
                    <a:pt x="2203" y="6096"/>
                  </a:cubicBezTo>
                  <a:cubicBezTo>
                    <a:pt x="691" y="5441"/>
                    <a:pt x="1" y="3703"/>
                    <a:pt x="656" y="2191"/>
                  </a:cubicBezTo>
                  <a:cubicBezTo>
                    <a:pt x="1310" y="691"/>
                    <a:pt x="3049" y="0"/>
                    <a:pt x="4561" y="643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910225" y="3147250"/>
              <a:ext cx="148550" cy="42275"/>
            </a:xfrm>
            <a:custGeom>
              <a:avLst/>
              <a:gdLst/>
              <a:ahLst/>
              <a:cxnLst/>
              <a:rect l="l" t="t" r="r" b="b"/>
              <a:pathLst>
                <a:path w="5942" h="1691" fill="none" extrusionOk="0">
                  <a:moveTo>
                    <a:pt x="5942" y="0"/>
                  </a:moveTo>
                  <a:lnTo>
                    <a:pt x="0" y="169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 rot="-930232">
              <a:off x="462619" y="3068154"/>
              <a:ext cx="122648" cy="144698"/>
            </a:xfrm>
            <a:custGeom>
              <a:avLst/>
              <a:gdLst/>
              <a:ahLst/>
              <a:cxnLst/>
              <a:rect l="l" t="t" r="r" b="b"/>
              <a:pathLst>
                <a:path w="4906" h="5788" fill="none" extrusionOk="0">
                  <a:moveTo>
                    <a:pt x="4906" y="578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599932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3"/>
          <p:cNvSpPr txBox="1">
            <a:spLocks noGrp="1"/>
          </p:cNvSpPr>
          <p:nvPr>
            <p:ph type="subTitle" idx="1"/>
          </p:nvPr>
        </p:nvSpPr>
        <p:spPr>
          <a:xfrm>
            <a:off x="2241200" y="2841846"/>
            <a:ext cx="4661700" cy="7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0" name="Google Shape;390;p23"/>
          <p:cNvSpPr txBox="1">
            <a:spLocks noGrp="1"/>
          </p:cNvSpPr>
          <p:nvPr>
            <p:ph type="title"/>
          </p:nvPr>
        </p:nvSpPr>
        <p:spPr>
          <a:xfrm>
            <a:off x="2241150" y="1540262"/>
            <a:ext cx="46617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1" name="Google Shape;391;p23"/>
          <p:cNvSpPr/>
          <p:nvPr/>
        </p:nvSpPr>
        <p:spPr>
          <a:xfrm>
            <a:off x="349800" y="349800"/>
            <a:ext cx="426954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392" name="Google Shape;392;p23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3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3"/>
          <p:cNvSpPr/>
          <p:nvPr/>
        </p:nvSpPr>
        <p:spPr>
          <a:xfrm>
            <a:off x="7614000" y="3497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23"/>
          <p:cNvGrpSpPr/>
          <p:nvPr/>
        </p:nvGrpSpPr>
        <p:grpSpPr>
          <a:xfrm rot="10800000">
            <a:off x="8325025" y="1980175"/>
            <a:ext cx="449500" cy="19675"/>
            <a:chOff x="3025950" y="3356200"/>
            <a:chExt cx="449500" cy="19675"/>
          </a:xfrm>
        </p:grpSpPr>
        <p:sp>
          <p:nvSpPr>
            <p:cNvPr id="396" name="Google Shape;396;p23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23"/>
          <p:cNvSpPr/>
          <p:nvPr/>
        </p:nvSpPr>
        <p:spPr>
          <a:xfrm rot="5400000">
            <a:off x="7823502" y="3677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53377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1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"/>
          <p:cNvSpPr txBox="1">
            <a:spLocks noGrp="1"/>
          </p:cNvSpPr>
          <p:nvPr>
            <p:ph type="subTitle" idx="1"/>
          </p:nvPr>
        </p:nvSpPr>
        <p:spPr>
          <a:xfrm>
            <a:off x="5063550" y="1734300"/>
            <a:ext cx="3408000" cy="23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/>
          </p:nvPr>
        </p:nvSpPr>
        <p:spPr>
          <a:xfrm>
            <a:off x="4800600" y="349800"/>
            <a:ext cx="39891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4"/>
          <p:cNvSpPr/>
          <p:nvPr/>
        </p:nvSpPr>
        <p:spPr>
          <a:xfrm rot="10800000">
            <a:off x="6178862" y="3709953"/>
            <a:ext cx="2610763" cy="1083747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4"/>
          <p:cNvSpPr/>
          <p:nvPr/>
        </p:nvSpPr>
        <p:spPr>
          <a:xfrm>
            <a:off x="8279372" y="1393750"/>
            <a:ext cx="514837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4"/>
          <p:cNvSpPr/>
          <p:nvPr/>
        </p:nvSpPr>
        <p:spPr>
          <a:xfrm>
            <a:off x="8089500" y="1280000"/>
            <a:ext cx="303055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4"/>
          <p:cNvSpPr/>
          <p:nvPr/>
        </p:nvSpPr>
        <p:spPr>
          <a:xfrm>
            <a:off x="4800600" y="46902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30232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"/>
          <p:cNvSpPr txBox="1">
            <a:spLocks noGrp="1"/>
          </p:cNvSpPr>
          <p:nvPr>
            <p:ph type="subTitle" idx="1"/>
          </p:nvPr>
        </p:nvSpPr>
        <p:spPr>
          <a:xfrm>
            <a:off x="773800" y="2259900"/>
            <a:ext cx="3074700" cy="13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2" name="Google Shape;412;p25"/>
          <p:cNvSpPr/>
          <p:nvPr/>
        </p:nvSpPr>
        <p:spPr>
          <a:xfrm rot="10800000" flipH="1">
            <a:off x="351750" y="4047832"/>
            <a:ext cx="3968778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25"/>
          <p:cNvGrpSpPr/>
          <p:nvPr/>
        </p:nvGrpSpPr>
        <p:grpSpPr>
          <a:xfrm rot="5400000">
            <a:off x="125050" y="1494900"/>
            <a:ext cx="449500" cy="19675"/>
            <a:chOff x="3025950" y="3356200"/>
            <a:chExt cx="449500" cy="19675"/>
          </a:xfrm>
        </p:grpSpPr>
        <p:sp>
          <p:nvSpPr>
            <p:cNvPr id="414" name="Google Shape;414;p2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9" name="Google Shape;419;p25"/>
          <p:cNvSpPr/>
          <p:nvPr/>
        </p:nvSpPr>
        <p:spPr>
          <a:xfrm>
            <a:off x="8691325" y="1639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5"/>
          <p:cNvSpPr/>
          <p:nvPr/>
        </p:nvSpPr>
        <p:spPr>
          <a:xfrm rot="-2132607">
            <a:off x="8333838" y="4359768"/>
            <a:ext cx="466582" cy="466582"/>
          </a:xfrm>
          <a:custGeom>
            <a:avLst/>
            <a:gdLst/>
            <a:ahLst/>
            <a:cxnLst/>
            <a:rect l="l" t="t" r="r" b="b"/>
            <a:pathLst>
              <a:path w="14705" h="14705" fill="none" extrusionOk="0">
                <a:moveTo>
                  <a:pt x="12681" y="3679"/>
                </a:moveTo>
                <a:cubicBezTo>
                  <a:pt x="14705" y="6620"/>
                  <a:pt x="13967" y="10644"/>
                  <a:pt x="11026" y="12680"/>
                </a:cubicBezTo>
                <a:cubicBezTo>
                  <a:pt x="8085" y="14704"/>
                  <a:pt x="4061" y="13966"/>
                  <a:pt x="2036" y="11025"/>
                </a:cubicBezTo>
                <a:cubicBezTo>
                  <a:pt x="1" y="8084"/>
                  <a:pt x="751" y="4060"/>
                  <a:pt x="3680" y="2024"/>
                </a:cubicBezTo>
                <a:cubicBezTo>
                  <a:pt x="6620" y="0"/>
                  <a:pt x="10657" y="738"/>
                  <a:pt x="12681" y="3679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25"/>
          <p:cNvGrpSpPr/>
          <p:nvPr/>
        </p:nvGrpSpPr>
        <p:grpSpPr>
          <a:xfrm rot="5400000">
            <a:off x="8557925" y="2905088"/>
            <a:ext cx="449500" cy="19675"/>
            <a:chOff x="3025950" y="3356200"/>
            <a:chExt cx="449500" cy="19675"/>
          </a:xfrm>
        </p:grpSpPr>
        <p:sp>
          <p:nvSpPr>
            <p:cNvPr id="422" name="Google Shape;422;p2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37982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"/>
          <p:cNvSpPr txBox="1">
            <a:spLocks noGrp="1"/>
          </p:cNvSpPr>
          <p:nvPr>
            <p:ph type="subTitle" idx="1"/>
          </p:nvPr>
        </p:nvSpPr>
        <p:spPr>
          <a:xfrm>
            <a:off x="714325" y="2811250"/>
            <a:ext cx="42228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29" name="Google Shape;429;p26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0" name="Google Shape;430;p26"/>
          <p:cNvSpPr/>
          <p:nvPr/>
        </p:nvSpPr>
        <p:spPr>
          <a:xfrm>
            <a:off x="7596022" y="4394600"/>
            <a:ext cx="70552" cy="70552"/>
          </a:xfrm>
          <a:custGeom>
            <a:avLst/>
            <a:gdLst/>
            <a:ahLst/>
            <a:cxnLst/>
            <a:rect l="l" t="t" r="r" b="b"/>
            <a:pathLst>
              <a:path w="3156" h="3156" fill="none" extrusionOk="0">
                <a:moveTo>
                  <a:pt x="3155" y="1572"/>
                </a:moveTo>
                <a:cubicBezTo>
                  <a:pt x="3155" y="2453"/>
                  <a:pt x="2453" y="3156"/>
                  <a:pt x="1584" y="3156"/>
                </a:cubicBezTo>
                <a:cubicBezTo>
                  <a:pt x="714" y="3156"/>
                  <a:pt x="0" y="2453"/>
                  <a:pt x="0" y="1572"/>
                </a:cubicBezTo>
                <a:cubicBezTo>
                  <a:pt x="0" y="703"/>
                  <a:pt x="714" y="1"/>
                  <a:pt x="1584" y="1"/>
                </a:cubicBezTo>
                <a:cubicBezTo>
                  <a:pt x="2453" y="1"/>
                  <a:pt x="3155" y="703"/>
                  <a:pt x="3155" y="157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6"/>
          <p:cNvSpPr/>
          <p:nvPr/>
        </p:nvSpPr>
        <p:spPr>
          <a:xfrm>
            <a:off x="7138480" y="4389816"/>
            <a:ext cx="40731" cy="40463"/>
          </a:xfrm>
          <a:custGeom>
            <a:avLst/>
            <a:gdLst/>
            <a:ahLst/>
            <a:cxnLst/>
            <a:rect l="l" t="t" r="r" b="b"/>
            <a:pathLst>
              <a:path w="1822" h="1810" fill="none" extrusionOk="0">
                <a:moveTo>
                  <a:pt x="1822" y="905"/>
                </a:moveTo>
                <a:cubicBezTo>
                  <a:pt x="1822" y="1405"/>
                  <a:pt x="1417" y="1810"/>
                  <a:pt x="917" y="1810"/>
                </a:cubicBezTo>
                <a:cubicBezTo>
                  <a:pt x="417" y="1810"/>
                  <a:pt x="0" y="1405"/>
                  <a:pt x="0" y="905"/>
                </a:cubicBezTo>
                <a:cubicBezTo>
                  <a:pt x="0" y="405"/>
                  <a:pt x="417" y="0"/>
                  <a:pt x="917" y="0"/>
                </a:cubicBezTo>
                <a:cubicBezTo>
                  <a:pt x="1417" y="0"/>
                  <a:pt x="1822" y="405"/>
                  <a:pt x="1822" y="905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6"/>
          <p:cNvSpPr/>
          <p:nvPr/>
        </p:nvSpPr>
        <p:spPr>
          <a:xfrm rot="5400000" flipH="1">
            <a:off x="4527440" y="520765"/>
            <a:ext cx="3282906" cy="526296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2"/>
          </p:nvPr>
        </p:nvSpPr>
        <p:spPr>
          <a:xfrm>
            <a:off x="714325" y="1823425"/>
            <a:ext cx="4222800" cy="1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4" name="Google Shape;434;p26"/>
          <p:cNvSpPr txBox="1">
            <a:spLocks noGrp="1"/>
          </p:cNvSpPr>
          <p:nvPr>
            <p:ph type="title" idx="3"/>
          </p:nvPr>
        </p:nvSpPr>
        <p:spPr>
          <a:xfrm>
            <a:off x="714325" y="2272350"/>
            <a:ext cx="4222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761332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7" name="Google Shape;437;p27"/>
          <p:cNvSpPr/>
          <p:nvPr/>
        </p:nvSpPr>
        <p:spPr>
          <a:xfrm rot="-5400000">
            <a:off x="1907107" y="17575"/>
            <a:ext cx="3207528" cy="6344723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438" name="Google Shape;438;p27"/>
          <p:cNvSpPr txBox="1">
            <a:spLocks noGrp="1"/>
          </p:cNvSpPr>
          <p:nvPr>
            <p:ph type="subTitle" idx="1"/>
          </p:nvPr>
        </p:nvSpPr>
        <p:spPr>
          <a:xfrm>
            <a:off x="4013950" y="2807963"/>
            <a:ext cx="4416000" cy="11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9" name="Google Shape;439;p27"/>
          <p:cNvSpPr txBox="1">
            <a:spLocks noGrp="1"/>
          </p:cNvSpPr>
          <p:nvPr>
            <p:ph type="subTitle" idx="2"/>
          </p:nvPr>
        </p:nvSpPr>
        <p:spPr>
          <a:xfrm>
            <a:off x="4013950" y="1820138"/>
            <a:ext cx="4416000" cy="1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0" name="Google Shape;440;p27"/>
          <p:cNvSpPr txBox="1">
            <a:spLocks noGrp="1"/>
          </p:cNvSpPr>
          <p:nvPr>
            <p:ph type="title" idx="3"/>
          </p:nvPr>
        </p:nvSpPr>
        <p:spPr>
          <a:xfrm>
            <a:off x="4013950" y="2269050"/>
            <a:ext cx="4416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971958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8"/>
          <p:cNvSpPr txBox="1">
            <a:spLocks noGrp="1"/>
          </p:cNvSpPr>
          <p:nvPr>
            <p:ph type="title" hasCustomPrompt="1"/>
          </p:nvPr>
        </p:nvSpPr>
        <p:spPr>
          <a:xfrm>
            <a:off x="632188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8"/>
          <p:cNvSpPr txBox="1">
            <a:spLocks noGrp="1"/>
          </p:cNvSpPr>
          <p:nvPr>
            <p:ph type="subTitle" idx="1"/>
          </p:nvPr>
        </p:nvSpPr>
        <p:spPr>
          <a:xfrm>
            <a:off x="632200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4" name="Google Shape;444;p28"/>
          <p:cNvSpPr txBox="1">
            <a:spLocks noGrp="1"/>
          </p:cNvSpPr>
          <p:nvPr>
            <p:ph type="title" idx="2"/>
          </p:nvPr>
        </p:nvSpPr>
        <p:spPr>
          <a:xfrm>
            <a:off x="632188" y="3544767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5" name="Google Shape;445;p28"/>
          <p:cNvSpPr txBox="1">
            <a:spLocks noGrp="1"/>
          </p:cNvSpPr>
          <p:nvPr>
            <p:ph type="title" idx="3" hasCustomPrompt="1"/>
          </p:nvPr>
        </p:nvSpPr>
        <p:spPr>
          <a:xfrm>
            <a:off x="3335538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28"/>
          <p:cNvSpPr txBox="1">
            <a:spLocks noGrp="1"/>
          </p:cNvSpPr>
          <p:nvPr>
            <p:ph type="subTitle" idx="4"/>
          </p:nvPr>
        </p:nvSpPr>
        <p:spPr>
          <a:xfrm>
            <a:off x="3335554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7" name="Google Shape;447;p28"/>
          <p:cNvSpPr txBox="1">
            <a:spLocks noGrp="1"/>
          </p:cNvSpPr>
          <p:nvPr>
            <p:ph type="title" idx="5"/>
          </p:nvPr>
        </p:nvSpPr>
        <p:spPr>
          <a:xfrm>
            <a:off x="3335538" y="3544915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8" name="Google Shape;448;p28"/>
          <p:cNvSpPr txBox="1">
            <a:spLocks noGrp="1"/>
          </p:cNvSpPr>
          <p:nvPr>
            <p:ph type="title" idx="6" hasCustomPrompt="1"/>
          </p:nvPr>
        </p:nvSpPr>
        <p:spPr>
          <a:xfrm>
            <a:off x="6038880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9" name="Google Shape;449;p28"/>
          <p:cNvSpPr txBox="1">
            <a:spLocks noGrp="1"/>
          </p:cNvSpPr>
          <p:nvPr>
            <p:ph type="subTitle" idx="7"/>
          </p:nvPr>
        </p:nvSpPr>
        <p:spPr>
          <a:xfrm>
            <a:off x="6038882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0" name="Google Shape;450;p28"/>
          <p:cNvSpPr txBox="1">
            <a:spLocks noGrp="1"/>
          </p:cNvSpPr>
          <p:nvPr>
            <p:ph type="title" idx="8"/>
          </p:nvPr>
        </p:nvSpPr>
        <p:spPr>
          <a:xfrm>
            <a:off x="6038887" y="3544767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1" name="Google Shape;451;p28"/>
          <p:cNvSpPr txBox="1">
            <a:spLocks noGrp="1"/>
          </p:cNvSpPr>
          <p:nvPr>
            <p:ph type="title" idx="9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2" name="Google Shape;452;p28"/>
          <p:cNvSpPr/>
          <p:nvPr/>
        </p:nvSpPr>
        <p:spPr>
          <a:xfrm rot="-5400000">
            <a:off x="1479431" y="2963158"/>
            <a:ext cx="700911" cy="2960173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3" name="Google Shape;453;p28"/>
          <p:cNvGrpSpPr/>
          <p:nvPr/>
        </p:nvGrpSpPr>
        <p:grpSpPr>
          <a:xfrm rot="5400000">
            <a:off x="125038" y="1917925"/>
            <a:ext cx="449500" cy="19675"/>
            <a:chOff x="3025950" y="3356200"/>
            <a:chExt cx="449500" cy="19675"/>
          </a:xfrm>
        </p:grpSpPr>
        <p:sp>
          <p:nvSpPr>
            <p:cNvPr id="454" name="Google Shape;454;p2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28"/>
          <p:cNvSpPr/>
          <p:nvPr/>
        </p:nvSpPr>
        <p:spPr>
          <a:xfrm rot="5400000" flipH="1">
            <a:off x="6973375" y="2970225"/>
            <a:ext cx="3090678" cy="556273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004853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05783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1"/>
          <p:cNvSpPr/>
          <p:nvPr/>
        </p:nvSpPr>
        <p:spPr>
          <a:xfrm rot="10800000">
            <a:off x="6178862" y="3955469"/>
            <a:ext cx="2610763" cy="838231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1"/>
          <p:cNvSpPr/>
          <p:nvPr/>
        </p:nvSpPr>
        <p:spPr>
          <a:xfrm>
            <a:off x="8279372" y="463550"/>
            <a:ext cx="514837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1"/>
          <p:cNvSpPr/>
          <p:nvPr/>
        </p:nvSpPr>
        <p:spPr>
          <a:xfrm>
            <a:off x="8089500" y="349800"/>
            <a:ext cx="303055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31"/>
          <p:cNvGrpSpPr/>
          <p:nvPr/>
        </p:nvGrpSpPr>
        <p:grpSpPr>
          <a:xfrm rot="5400000">
            <a:off x="125038" y="4559100"/>
            <a:ext cx="449500" cy="19675"/>
            <a:chOff x="3025950" y="3356200"/>
            <a:chExt cx="449500" cy="19675"/>
          </a:xfrm>
        </p:grpSpPr>
        <p:sp>
          <p:nvSpPr>
            <p:cNvPr id="483" name="Google Shape;483;p31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31"/>
          <p:cNvSpPr/>
          <p:nvPr/>
        </p:nvSpPr>
        <p:spPr>
          <a:xfrm>
            <a:off x="4800600" y="46902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349800" y="343350"/>
            <a:ext cx="3075360" cy="1854172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34068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638700" y="1152475"/>
            <a:ext cx="78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4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493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726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785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47950" y="1312425"/>
            <a:ext cx="6848100" cy="1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2000" y="3234025"/>
            <a:ext cx="4740000" cy="440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8019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638700" y="1152475"/>
            <a:ext cx="78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948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991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023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47950" y="1312425"/>
            <a:ext cx="6848100" cy="1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2000" y="3234025"/>
            <a:ext cx="4740000" cy="440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2095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638700" y="1152475"/>
            <a:ext cx="78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277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985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47950" y="1312425"/>
            <a:ext cx="6848100" cy="1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2000" y="3234025"/>
            <a:ext cx="4740000" cy="440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49800" y="349800"/>
            <a:ext cx="426954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10550" y="4659050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293325" y="4545325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10800000">
            <a:off x="8325025" y="1980175"/>
            <a:ext cx="449500" cy="19675"/>
            <a:chOff x="3025950" y="3356200"/>
            <a:chExt cx="449500" cy="19675"/>
          </a:xfrm>
        </p:grpSpPr>
        <p:sp>
          <p:nvSpPr>
            <p:cNvPr id="16" name="Google Shape;16;p2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5609100" y="577613"/>
            <a:ext cx="449500" cy="19675"/>
            <a:chOff x="3025950" y="3356200"/>
            <a:chExt cx="449500" cy="19675"/>
          </a:xfrm>
        </p:grpSpPr>
        <p:sp>
          <p:nvSpPr>
            <p:cNvPr id="22" name="Google Shape;22;p2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 rot="666718">
            <a:off x="290486" y="2988713"/>
            <a:ext cx="679076" cy="1795528"/>
            <a:chOff x="8087225" y="415325"/>
            <a:chExt cx="561700" cy="1718700"/>
          </a:xfrm>
        </p:grpSpPr>
        <p:sp>
          <p:nvSpPr>
            <p:cNvPr id="28" name="Google Shape;28;p2"/>
            <p:cNvSpPr/>
            <p:nvPr/>
          </p:nvSpPr>
          <p:spPr>
            <a:xfrm>
              <a:off x="8189025" y="528725"/>
              <a:ext cx="358400" cy="1605300"/>
            </a:xfrm>
            <a:custGeom>
              <a:avLst/>
              <a:gdLst/>
              <a:ahLst/>
              <a:cxnLst/>
              <a:rect l="l" t="t" r="r" b="b"/>
              <a:pathLst>
                <a:path w="14336" h="64212" fill="none" extrusionOk="0">
                  <a:moveTo>
                    <a:pt x="1" y="57044"/>
                  </a:moveTo>
                  <a:lnTo>
                    <a:pt x="1" y="1"/>
                  </a:lnTo>
                  <a:lnTo>
                    <a:pt x="14336" y="1"/>
                  </a:lnTo>
                  <a:lnTo>
                    <a:pt x="14336" y="57044"/>
                  </a:lnTo>
                  <a:cubicBezTo>
                    <a:pt x="14336" y="60997"/>
                    <a:pt x="11121" y="64211"/>
                    <a:pt x="7168" y="64211"/>
                  </a:cubicBezTo>
                  <a:lnTo>
                    <a:pt x="7168" y="64211"/>
                  </a:lnTo>
                  <a:cubicBezTo>
                    <a:pt x="3203" y="64211"/>
                    <a:pt x="1" y="60997"/>
                    <a:pt x="1" y="57044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273550" y="996650"/>
              <a:ext cx="188150" cy="1023375"/>
            </a:xfrm>
            <a:custGeom>
              <a:avLst/>
              <a:gdLst/>
              <a:ahLst/>
              <a:cxnLst/>
              <a:rect l="l" t="t" r="r" b="b"/>
              <a:pathLst>
                <a:path w="7526" h="40935" extrusionOk="0">
                  <a:moveTo>
                    <a:pt x="1" y="1"/>
                  </a:moveTo>
                  <a:lnTo>
                    <a:pt x="1" y="37660"/>
                  </a:lnTo>
                  <a:cubicBezTo>
                    <a:pt x="1" y="39470"/>
                    <a:pt x="1465" y="40934"/>
                    <a:pt x="3275" y="40934"/>
                  </a:cubicBezTo>
                  <a:lnTo>
                    <a:pt x="4251" y="40934"/>
                  </a:lnTo>
                  <a:cubicBezTo>
                    <a:pt x="6049" y="40934"/>
                    <a:pt x="7526" y="39470"/>
                    <a:pt x="7526" y="37660"/>
                  </a:cubicBezTo>
                  <a:lnTo>
                    <a:pt x="7526" y="1"/>
                  </a:lnTo>
                  <a:close/>
                </a:path>
              </a:pathLst>
            </a:custGeom>
            <a:solidFill>
              <a:srgbClr val="9C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45275" y="963025"/>
              <a:ext cx="245600" cy="1099850"/>
            </a:xfrm>
            <a:custGeom>
              <a:avLst/>
              <a:gdLst/>
              <a:ahLst/>
              <a:cxnLst/>
              <a:rect l="l" t="t" r="r" b="b"/>
              <a:pathLst>
                <a:path w="9824" h="43994" fill="none" extrusionOk="0">
                  <a:moveTo>
                    <a:pt x="1" y="39088"/>
                  </a:moveTo>
                  <a:lnTo>
                    <a:pt x="1" y="0"/>
                  </a:lnTo>
                  <a:lnTo>
                    <a:pt x="9823" y="0"/>
                  </a:lnTo>
                  <a:lnTo>
                    <a:pt x="9823" y="39088"/>
                  </a:lnTo>
                  <a:cubicBezTo>
                    <a:pt x="9823" y="41803"/>
                    <a:pt x="7621" y="43994"/>
                    <a:pt x="4918" y="43994"/>
                  </a:cubicBezTo>
                  <a:lnTo>
                    <a:pt x="4918" y="43994"/>
                  </a:lnTo>
                  <a:cubicBezTo>
                    <a:pt x="2203" y="43994"/>
                    <a:pt x="1" y="41803"/>
                    <a:pt x="1" y="3908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87225" y="415325"/>
              <a:ext cx="561700" cy="113425"/>
            </a:xfrm>
            <a:custGeom>
              <a:avLst/>
              <a:gdLst/>
              <a:ahLst/>
              <a:cxnLst/>
              <a:rect l="l" t="t" r="r" b="b"/>
              <a:pathLst>
                <a:path w="22468" h="4537" fill="none" extrusionOk="0">
                  <a:moveTo>
                    <a:pt x="1" y="1"/>
                  </a:moveTo>
                  <a:lnTo>
                    <a:pt x="22468" y="1"/>
                  </a:lnTo>
                  <a:lnTo>
                    <a:pt x="22468" y="4537"/>
                  </a:lnTo>
                  <a:lnTo>
                    <a:pt x="1" y="4537"/>
                  </a:ln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2"/>
          <p:cNvSpPr/>
          <p:nvPr/>
        </p:nvSpPr>
        <p:spPr>
          <a:xfrm>
            <a:off x="7614000" y="3497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7354225" y="6218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892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1"/>
          </p:nvPr>
        </p:nvSpPr>
        <p:spPr>
          <a:xfrm>
            <a:off x="1548493" y="2627446"/>
            <a:ext cx="23391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2"/>
          </p:nvPr>
        </p:nvSpPr>
        <p:spPr>
          <a:xfrm>
            <a:off x="5247218" y="2627446"/>
            <a:ext cx="23391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3"/>
          </p:nvPr>
        </p:nvSpPr>
        <p:spPr>
          <a:xfrm>
            <a:off x="1548493" y="3073800"/>
            <a:ext cx="2339100" cy="1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4"/>
          </p:nvPr>
        </p:nvSpPr>
        <p:spPr>
          <a:xfrm>
            <a:off x="5247218" y="3073800"/>
            <a:ext cx="2339100" cy="1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5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 rot="5400000">
            <a:off x="8559550" y="2521375"/>
            <a:ext cx="449500" cy="19675"/>
            <a:chOff x="3025950" y="3356200"/>
            <a:chExt cx="449500" cy="19675"/>
          </a:xfrm>
        </p:grpSpPr>
        <p:sp>
          <p:nvSpPr>
            <p:cNvPr id="60" name="Google Shape;60;p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5"/>
          <p:cNvSpPr/>
          <p:nvPr/>
        </p:nvSpPr>
        <p:spPr>
          <a:xfrm>
            <a:off x="349800" y="36913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/>
          <p:nvPr/>
        </p:nvSpPr>
        <p:spPr>
          <a:xfrm>
            <a:off x="622963" y="2937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8670988" y="14050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 rot="5400000">
            <a:off x="125038" y="1675963"/>
            <a:ext cx="449500" cy="19675"/>
            <a:chOff x="3025950" y="3356200"/>
            <a:chExt cx="449500" cy="19675"/>
          </a:xfrm>
        </p:grpSpPr>
        <p:sp>
          <p:nvSpPr>
            <p:cNvPr id="69" name="Google Shape;69;p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83935267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3780532" y="2245675"/>
            <a:ext cx="4743000" cy="1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5485432" y="1502478"/>
            <a:ext cx="13332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4527682" y="3425217"/>
            <a:ext cx="32487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" name="Google Shape;38;p3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 rot="10800000">
            <a:off x="8325025" y="1980175"/>
            <a:ext cx="449500" cy="19675"/>
            <a:chOff x="3025950" y="3356200"/>
            <a:chExt cx="449500" cy="19675"/>
          </a:xfrm>
        </p:grpSpPr>
        <p:sp>
          <p:nvSpPr>
            <p:cNvPr id="40" name="Google Shape;40;p3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 rot="5400000">
            <a:off x="7823502" y="3677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84148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638700" y="1152475"/>
            <a:ext cx="78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4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186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1"/>
          </p:nvPr>
        </p:nvSpPr>
        <p:spPr>
          <a:xfrm>
            <a:off x="1548493" y="2627446"/>
            <a:ext cx="23391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2"/>
          </p:nvPr>
        </p:nvSpPr>
        <p:spPr>
          <a:xfrm>
            <a:off x="5247218" y="2627446"/>
            <a:ext cx="23391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3"/>
          </p:nvPr>
        </p:nvSpPr>
        <p:spPr>
          <a:xfrm>
            <a:off x="1548493" y="3073800"/>
            <a:ext cx="2339100" cy="1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4"/>
          </p:nvPr>
        </p:nvSpPr>
        <p:spPr>
          <a:xfrm>
            <a:off x="5247218" y="3073800"/>
            <a:ext cx="2339100" cy="1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5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 rot="5400000">
            <a:off x="8559550" y="2521375"/>
            <a:ext cx="449500" cy="19675"/>
            <a:chOff x="3025950" y="3356200"/>
            <a:chExt cx="449500" cy="19675"/>
          </a:xfrm>
        </p:grpSpPr>
        <p:sp>
          <p:nvSpPr>
            <p:cNvPr id="60" name="Google Shape;60;p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5"/>
          <p:cNvSpPr/>
          <p:nvPr/>
        </p:nvSpPr>
        <p:spPr>
          <a:xfrm>
            <a:off x="349800" y="36913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/>
          <p:nvPr/>
        </p:nvSpPr>
        <p:spPr>
          <a:xfrm>
            <a:off x="622963" y="2937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8670988" y="14050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 rot="5400000">
            <a:off x="125038" y="1675963"/>
            <a:ext cx="449500" cy="19675"/>
            <a:chOff x="3025950" y="3356200"/>
            <a:chExt cx="449500" cy="19675"/>
          </a:xfrm>
        </p:grpSpPr>
        <p:sp>
          <p:nvSpPr>
            <p:cNvPr id="69" name="Google Shape;69;p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2238980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6"/>
          <p:cNvSpPr/>
          <p:nvPr/>
        </p:nvSpPr>
        <p:spPr>
          <a:xfrm rot="-5400000">
            <a:off x="1270690" y="1896505"/>
            <a:ext cx="1966455" cy="382793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/>
          <p:nvPr/>
        </p:nvSpPr>
        <p:spPr>
          <a:xfrm>
            <a:off x="7928925" y="4792859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8411700" y="4679134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6"/>
          <p:cNvGrpSpPr/>
          <p:nvPr/>
        </p:nvGrpSpPr>
        <p:grpSpPr>
          <a:xfrm rot="5400000">
            <a:off x="8559550" y="2521375"/>
            <a:ext cx="449500" cy="19675"/>
            <a:chOff x="3025950" y="3356200"/>
            <a:chExt cx="449500" cy="19675"/>
          </a:xfrm>
        </p:grpSpPr>
        <p:sp>
          <p:nvSpPr>
            <p:cNvPr id="80" name="Google Shape;80;p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6"/>
          <p:cNvSpPr/>
          <p:nvPr/>
        </p:nvSpPr>
        <p:spPr>
          <a:xfrm>
            <a:off x="622963" y="2937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8442388" y="30052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6"/>
          <p:cNvGrpSpPr/>
          <p:nvPr/>
        </p:nvGrpSpPr>
        <p:grpSpPr>
          <a:xfrm rot="5400000">
            <a:off x="125038" y="1675963"/>
            <a:ext cx="449500" cy="19675"/>
            <a:chOff x="3025950" y="3356200"/>
            <a:chExt cx="449500" cy="19675"/>
          </a:xfrm>
        </p:grpSpPr>
        <p:sp>
          <p:nvSpPr>
            <p:cNvPr id="88" name="Google Shape;88;p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66566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>
            <a:spLocks noGrp="1"/>
          </p:cNvSpPr>
          <p:nvPr>
            <p:ph type="body" idx="1"/>
          </p:nvPr>
        </p:nvSpPr>
        <p:spPr>
          <a:xfrm>
            <a:off x="2151300" y="1969175"/>
            <a:ext cx="4841400" cy="1756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8446451" y="1191173"/>
            <a:ext cx="357604" cy="357571"/>
          </a:xfrm>
          <a:custGeom>
            <a:avLst/>
            <a:gdLst/>
            <a:ahLst/>
            <a:cxnLst/>
            <a:rect l="l" t="t" r="r" b="b"/>
            <a:pathLst>
              <a:path w="10848" h="10847" fill="none" extrusionOk="0">
                <a:moveTo>
                  <a:pt x="10847" y="5430"/>
                </a:moveTo>
                <a:cubicBezTo>
                  <a:pt x="10847" y="8418"/>
                  <a:pt x="8419" y="10847"/>
                  <a:pt x="5430" y="10847"/>
                </a:cubicBezTo>
                <a:cubicBezTo>
                  <a:pt x="2430" y="10847"/>
                  <a:pt x="1" y="8418"/>
                  <a:pt x="1" y="5430"/>
                </a:cubicBezTo>
                <a:cubicBezTo>
                  <a:pt x="1" y="2429"/>
                  <a:pt x="2430" y="0"/>
                  <a:pt x="5430" y="0"/>
                </a:cubicBezTo>
                <a:cubicBezTo>
                  <a:pt x="8419" y="0"/>
                  <a:pt x="10847" y="2429"/>
                  <a:pt x="10847" y="543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 rot="10800000">
            <a:off x="4937735" y="2472005"/>
            <a:ext cx="386631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2358475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2841250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7"/>
          <p:cNvGrpSpPr/>
          <p:nvPr/>
        </p:nvGrpSpPr>
        <p:grpSpPr>
          <a:xfrm>
            <a:off x="349801" y="4124621"/>
            <a:ext cx="969034" cy="669091"/>
            <a:chOff x="453925" y="2889475"/>
            <a:chExt cx="763500" cy="527175"/>
          </a:xfrm>
        </p:grpSpPr>
        <p:sp>
          <p:nvSpPr>
            <p:cNvPr id="101" name="Google Shape;101;p7"/>
            <p:cNvSpPr/>
            <p:nvPr/>
          </p:nvSpPr>
          <p:spPr>
            <a:xfrm>
              <a:off x="566725" y="3049025"/>
              <a:ext cx="367625" cy="367625"/>
            </a:xfrm>
            <a:custGeom>
              <a:avLst/>
              <a:gdLst/>
              <a:ahLst/>
              <a:cxnLst/>
              <a:rect l="l" t="t" r="r" b="b"/>
              <a:pathLst>
                <a:path w="14705" h="14705" fill="none" extrusionOk="0">
                  <a:moveTo>
                    <a:pt x="12681" y="3679"/>
                  </a:moveTo>
                  <a:cubicBezTo>
                    <a:pt x="14705" y="6620"/>
                    <a:pt x="13967" y="10644"/>
                    <a:pt x="11026" y="12680"/>
                  </a:cubicBezTo>
                  <a:cubicBezTo>
                    <a:pt x="8085" y="14704"/>
                    <a:pt x="4061" y="13966"/>
                    <a:pt x="2036" y="11025"/>
                  </a:cubicBezTo>
                  <a:cubicBezTo>
                    <a:pt x="1" y="8084"/>
                    <a:pt x="751" y="4060"/>
                    <a:pt x="3680" y="2024"/>
                  </a:cubicBezTo>
                  <a:cubicBezTo>
                    <a:pt x="6620" y="0"/>
                    <a:pt x="10657" y="738"/>
                    <a:pt x="12681" y="3679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453925" y="2889475"/>
              <a:ext cx="86025" cy="86050"/>
            </a:xfrm>
            <a:custGeom>
              <a:avLst/>
              <a:gdLst/>
              <a:ahLst/>
              <a:cxnLst/>
              <a:rect l="l" t="t" r="r" b="b"/>
              <a:pathLst>
                <a:path w="3441" h="3442" fill="none" extrusionOk="0">
                  <a:moveTo>
                    <a:pt x="2274" y="298"/>
                  </a:moveTo>
                  <a:cubicBezTo>
                    <a:pt x="3060" y="596"/>
                    <a:pt x="3441" y="1477"/>
                    <a:pt x="3143" y="2263"/>
                  </a:cubicBezTo>
                  <a:cubicBezTo>
                    <a:pt x="2846" y="3048"/>
                    <a:pt x="1965" y="3441"/>
                    <a:pt x="1179" y="3144"/>
                  </a:cubicBezTo>
                  <a:cubicBezTo>
                    <a:pt x="393" y="2834"/>
                    <a:pt x="0" y="1953"/>
                    <a:pt x="298" y="1167"/>
                  </a:cubicBezTo>
                  <a:cubicBezTo>
                    <a:pt x="607" y="381"/>
                    <a:pt x="1488" y="0"/>
                    <a:pt x="2274" y="298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048625" y="3045450"/>
              <a:ext cx="168800" cy="168800"/>
            </a:xfrm>
            <a:custGeom>
              <a:avLst/>
              <a:gdLst/>
              <a:ahLst/>
              <a:cxnLst/>
              <a:rect l="l" t="t" r="r" b="b"/>
              <a:pathLst>
                <a:path w="6752" h="6752" fill="none" extrusionOk="0">
                  <a:moveTo>
                    <a:pt x="4561" y="643"/>
                  </a:moveTo>
                  <a:cubicBezTo>
                    <a:pt x="6061" y="1298"/>
                    <a:pt x="6752" y="3048"/>
                    <a:pt x="6109" y="4548"/>
                  </a:cubicBezTo>
                  <a:cubicBezTo>
                    <a:pt x="5454" y="6061"/>
                    <a:pt x="3704" y="6751"/>
                    <a:pt x="2203" y="6096"/>
                  </a:cubicBezTo>
                  <a:cubicBezTo>
                    <a:pt x="691" y="5441"/>
                    <a:pt x="1" y="3703"/>
                    <a:pt x="656" y="2191"/>
                  </a:cubicBezTo>
                  <a:cubicBezTo>
                    <a:pt x="1310" y="691"/>
                    <a:pt x="3049" y="0"/>
                    <a:pt x="4561" y="643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910225" y="3147250"/>
              <a:ext cx="148550" cy="42275"/>
            </a:xfrm>
            <a:custGeom>
              <a:avLst/>
              <a:gdLst/>
              <a:ahLst/>
              <a:cxnLst/>
              <a:rect l="l" t="t" r="r" b="b"/>
              <a:pathLst>
                <a:path w="5942" h="1691" fill="none" extrusionOk="0">
                  <a:moveTo>
                    <a:pt x="5942" y="0"/>
                  </a:moveTo>
                  <a:lnTo>
                    <a:pt x="0" y="169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19100" y="2963875"/>
              <a:ext cx="122650" cy="144700"/>
            </a:xfrm>
            <a:custGeom>
              <a:avLst/>
              <a:gdLst/>
              <a:ahLst/>
              <a:cxnLst/>
              <a:rect l="l" t="t" r="r" b="b"/>
              <a:pathLst>
                <a:path w="4906" h="5788" fill="none" extrusionOk="0">
                  <a:moveTo>
                    <a:pt x="4906" y="578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0800000">
            <a:off x="541550" y="2860588"/>
            <a:ext cx="449500" cy="19675"/>
            <a:chOff x="3025950" y="3356200"/>
            <a:chExt cx="449500" cy="19675"/>
          </a:xfrm>
        </p:grpSpPr>
        <p:sp>
          <p:nvSpPr>
            <p:cNvPr id="107" name="Google Shape;107;p7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7"/>
          <p:cNvSpPr/>
          <p:nvPr/>
        </p:nvSpPr>
        <p:spPr>
          <a:xfrm>
            <a:off x="991058" y="35299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689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 txBox="1">
            <a:spLocks noGrp="1"/>
          </p:cNvSpPr>
          <p:nvPr>
            <p:ph type="title"/>
          </p:nvPr>
        </p:nvSpPr>
        <p:spPr>
          <a:xfrm>
            <a:off x="349800" y="1469550"/>
            <a:ext cx="8444400" cy="22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8"/>
          <p:cNvSpPr/>
          <p:nvPr/>
        </p:nvSpPr>
        <p:spPr>
          <a:xfrm rot="5400000">
            <a:off x="6222187" y="600044"/>
            <a:ext cx="2822232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16" name="Google Shape;116;p8"/>
          <p:cNvSpPr/>
          <p:nvPr/>
        </p:nvSpPr>
        <p:spPr>
          <a:xfrm rot="-5400000">
            <a:off x="-17205" y="2179404"/>
            <a:ext cx="2981301" cy="2247291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8"/>
          <p:cNvGrpSpPr/>
          <p:nvPr/>
        </p:nvGrpSpPr>
        <p:grpSpPr>
          <a:xfrm rot="10800000">
            <a:off x="8183663" y="4020094"/>
            <a:ext cx="610529" cy="763787"/>
            <a:chOff x="758425" y="3567225"/>
            <a:chExt cx="743550" cy="930200"/>
          </a:xfrm>
        </p:grpSpPr>
        <p:sp>
          <p:nvSpPr>
            <p:cNvPr id="118" name="Google Shape;118;p8"/>
            <p:cNvSpPr/>
            <p:nvPr/>
          </p:nvSpPr>
          <p:spPr>
            <a:xfrm>
              <a:off x="957850" y="3941675"/>
              <a:ext cx="314050" cy="314050"/>
            </a:xfrm>
            <a:custGeom>
              <a:avLst/>
              <a:gdLst/>
              <a:ahLst/>
              <a:cxnLst/>
              <a:rect l="l" t="t" r="r" b="b"/>
              <a:pathLst>
                <a:path w="12562" h="12562" fill="none" extrusionOk="0">
                  <a:moveTo>
                    <a:pt x="6454" y="96"/>
                  </a:moveTo>
                  <a:cubicBezTo>
                    <a:pt x="9871" y="191"/>
                    <a:pt x="12561" y="3037"/>
                    <a:pt x="12466" y="6454"/>
                  </a:cubicBezTo>
                  <a:cubicBezTo>
                    <a:pt x="12371" y="9871"/>
                    <a:pt x="9525" y="12562"/>
                    <a:pt x="6108" y="12467"/>
                  </a:cubicBezTo>
                  <a:cubicBezTo>
                    <a:pt x="2691" y="12371"/>
                    <a:pt x="0" y="9526"/>
                    <a:pt x="96" y="6109"/>
                  </a:cubicBezTo>
                  <a:cubicBezTo>
                    <a:pt x="191" y="2692"/>
                    <a:pt x="3048" y="1"/>
                    <a:pt x="6454" y="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758425" y="3567225"/>
              <a:ext cx="252425" cy="252450"/>
            </a:xfrm>
            <a:custGeom>
              <a:avLst/>
              <a:gdLst/>
              <a:ahLst/>
              <a:cxnLst/>
              <a:rect l="l" t="t" r="r" b="b"/>
              <a:pathLst>
                <a:path w="10097" h="10098" fill="none" extrusionOk="0">
                  <a:moveTo>
                    <a:pt x="6513" y="811"/>
                  </a:moveTo>
                  <a:cubicBezTo>
                    <a:pt x="8858" y="1620"/>
                    <a:pt x="10097" y="4168"/>
                    <a:pt x="9299" y="6514"/>
                  </a:cubicBezTo>
                  <a:cubicBezTo>
                    <a:pt x="8489" y="8859"/>
                    <a:pt x="5941" y="10097"/>
                    <a:pt x="3596" y="9300"/>
                  </a:cubicBezTo>
                  <a:cubicBezTo>
                    <a:pt x="1250" y="8490"/>
                    <a:pt x="0" y="5942"/>
                    <a:pt x="810" y="3597"/>
                  </a:cubicBezTo>
                  <a:cubicBezTo>
                    <a:pt x="1607" y="1251"/>
                    <a:pt x="4167" y="1"/>
                    <a:pt x="6513" y="81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1356100" y="3785425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09" y="929"/>
                    <a:pt x="5835" y="2405"/>
                    <a:pt x="5371" y="3763"/>
                  </a:cubicBezTo>
                  <a:cubicBezTo>
                    <a:pt x="4906" y="5108"/>
                    <a:pt x="3430" y="5834"/>
                    <a:pt x="2073" y="5370"/>
                  </a:cubicBezTo>
                  <a:cubicBezTo>
                    <a:pt x="715" y="4906"/>
                    <a:pt x="1" y="3429"/>
                    <a:pt x="465" y="2072"/>
                  </a:cubicBezTo>
                  <a:cubicBezTo>
                    <a:pt x="930" y="715"/>
                    <a:pt x="2406" y="0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29550" y="4351550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20" y="929"/>
                    <a:pt x="5835" y="2406"/>
                    <a:pt x="5370" y="3763"/>
                  </a:cubicBezTo>
                  <a:cubicBezTo>
                    <a:pt x="4906" y="5109"/>
                    <a:pt x="3430" y="5835"/>
                    <a:pt x="2072" y="5371"/>
                  </a:cubicBezTo>
                  <a:cubicBezTo>
                    <a:pt x="715" y="4906"/>
                    <a:pt x="1" y="3430"/>
                    <a:pt x="465" y="2072"/>
                  </a:cubicBezTo>
                  <a:cubicBezTo>
                    <a:pt x="929" y="715"/>
                    <a:pt x="2406" y="1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937300" y="3791975"/>
              <a:ext cx="101525" cy="167600"/>
            </a:xfrm>
            <a:custGeom>
              <a:avLst/>
              <a:gdLst/>
              <a:ahLst/>
              <a:cxnLst/>
              <a:rect l="l" t="t" r="r" b="b"/>
              <a:pathLst>
                <a:path w="4061" h="6704" fill="none" extrusionOk="0">
                  <a:moveTo>
                    <a:pt x="4061" y="670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241225" y="3898225"/>
              <a:ext cx="136050" cy="102125"/>
            </a:xfrm>
            <a:custGeom>
              <a:avLst/>
              <a:gdLst/>
              <a:ahLst/>
              <a:cxnLst/>
              <a:rect l="l" t="t" r="r" b="b"/>
              <a:pathLst>
                <a:path w="5442" h="4085" fill="none" extrusionOk="0">
                  <a:moveTo>
                    <a:pt x="5441" y="1"/>
                  </a:moveTo>
                  <a:lnTo>
                    <a:pt x="0" y="408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934625" y="4235775"/>
              <a:ext cx="98850" cy="130700"/>
            </a:xfrm>
            <a:custGeom>
              <a:avLst/>
              <a:gdLst/>
              <a:ahLst/>
              <a:cxnLst/>
              <a:rect l="l" t="t" r="r" b="b"/>
              <a:pathLst>
                <a:path w="3954" h="5228" fill="none" extrusionOk="0">
                  <a:moveTo>
                    <a:pt x="3954" y="0"/>
                  </a:moveTo>
                  <a:lnTo>
                    <a:pt x="1" y="5227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8"/>
          <p:cNvGrpSpPr/>
          <p:nvPr/>
        </p:nvGrpSpPr>
        <p:grpSpPr>
          <a:xfrm rot="5400000">
            <a:off x="8154600" y="2083625"/>
            <a:ext cx="449500" cy="19675"/>
            <a:chOff x="3025950" y="3356200"/>
            <a:chExt cx="449500" cy="19675"/>
          </a:xfrm>
        </p:grpSpPr>
        <p:sp>
          <p:nvSpPr>
            <p:cNvPr id="126" name="Google Shape;126;p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8"/>
          <p:cNvGrpSpPr/>
          <p:nvPr/>
        </p:nvGrpSpPr>
        <p:grpSpPr>
          <a:xfrm>
            <a:off x="6618550" y="4783863"/>
            <a:ext cx="449500" cy="19675"/>
            <a:chOff x="3025950" y="3356200"/>
            <a:chExt cx="449500" cy="19675"/>
          </a:xfrm>
        </p:grpSpPr>
        <p:sp>
          <p:nvSpPr>
            <p:cNvPr id="132" name="Google Shape;132;p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8"/>
          <p:cNvSpPr/>
          <p:nvPr/>
        </p:nvSpPr>
        <p:spPr>
          <a:xfrm>
            <a:off x="3655000" y="4635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4137775" y="3498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49800" y="349813"/>
            <a:ext cx="726300" cy="698925"/>
            <a:chOff x="1271575" y="1946500"/>
            <a:chExt cx="726300" cy="698925"/>
          </a:xfrm>
        </p:grpSpPr>
        <p:sp>
          <p:nvSpPr>
            <p:cNvPr id="140" name="Google Shape;140;p8"/>
            <p:cNvSpPr/>
            <p:nvPr/>
          </p:nvSpPr>
          <p:spPr>
            <a:xfrm>
              <a:off x="1547200" y="2219600"/>
              <a:ext cx="174750" cy="153025"/>
            </a:xfrm>
            <a:custGeom>
              <a:avLst/>
              <a:gdLst/>
              <a:ahLst/>
              <a:cxnLst/>
              <a:rect l="l" t="t" r="r" b="b"/>
              <a:pathLst>
                <a:path w="6990" h="6121" extrusionOk="0">
                  <a:moveTo>
                    <a:pt x="3499" y="0"/>
                  </a:moveTo>
                  <a:cubicBezTo>
                    <a:pt x="2407" y="0"/>
                    <a:pt x="1350" y="585"/>
                    <a:pt x="798" y="1614"/>
                  </a:cubicBezTo>
                  <a:cubicBezTo>
                    <a:pt x="1" y="3102"/>
                    <a:pt x="560" y="4948"/>
                    <a:pt x="2049" y="5757"/>
                  </a:cubicBezTo>
                  <a:cubicBezTo>
                    <a:pt x="2508" y="6004"/>
                    <a:pt x="3003" y="6120"/>
                    <a:pt x="3491" y="6120"/>
                  </a:cubicBezTo>
                  <a:cubicBezTo>
                    <a:pt x="4583" y="6120"/>
                    <a:pt x="5641" y="5535"/>
                    <a:pt x="6192" y="4507"/>
                  </a:cubicBezTo>
                  <a:cubicBezTo>
                    <a:pt x="6990" y="3019"/>
                    <a:pt x="6430" y="1161"/>
                    <a:pt x="4942" y="364"/>
                  </a:cubicBezTo>
                  <a:cubicBezTo>
                    <a:pt x="4482" y="117"/>
                    <a:pt x="3987" y="0"/>
                    <a:pt x="34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1405525" y="1946500"/>
              <a:ext cx="458125" cy="698925"/>
            </a:xfrm>
            <a:custGeom>
              <a:avLst/>
              <a:gdLst/>
              <a:ahLst/>
              <a:cxnLst/>
              <a:rect l="l" t="t" r="r" b="b"/>
              <a:pathLst>
                <a:path w="18325" h="27957" fill="none" extrusionOk="0">
                  <a:moveTo>
                    <a:pt x="13395" y="16253"/>
                  </a:moveTo>
                  <a:cubicBezTo>
                    <a:pt x="9632" y="23277"/>
                    <a:pt x="4679" y="27956"/>
                    <a:pt x="2346" y="26706"/>
                  </a:cubicBezTo>
                  <a:cubicBezTo>
                    <a:pt x="0" y="25444"/>
                    <a:pt x="1167" y="18741"/>
                    <a:pt x="4930" y="11704"/>
                  </a:cubicBezTo>
                  <a:cubicBezTo>
                    <a:pt x="8704" y="4680"/>
                    <a:pt x="13645" y="1"/>
                    <a:pt x="15990" y="1251"/>
                  </a:cubicBezTo>
                  <a:cubicBezTo>
                    <a:pt x="18324" y="2513"/>
                    <a:pt x="17169" y="9228"/>
                    <a:pt x="13395" y="16253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1271575" y="2168250"/>
              <a:ext cx="726300" cy="255425"/>
            </a:xfrm>
            <a:custGeom>
              <a:avLst/>
              <a:gdLst/>
              <a:ahLst/>
              <a:cxnLst/>
              <a:rect l="l" t="t" r="r" b="b"/>
              <a:pathLst>
                <a:path w="29052" h="10217" fill="none" extrusionOk="0">
                  <a:moveTo>
                    <a:pt x="28945" y="4561"/>
                  </a:moveTo>
                  <a:cubicBezTo>
                    <a:pt x="29052" y="7204"/>
                    <a:pt x="22670" y="9609"/>
                    <a:pt x="14705" y="9919"/>
                  </a:cubicBezTo>
                  <a:cubicBezTo>
                    <a:pt x="6739" y="10216"/>
                    <a:pt x="203" y="8323"/>
                    <a:pt x="96" y="5668"/>
                  </a:cubicBezTo>
                  <a:cubicBezTo>
                    <a:pt x="1" y="3013"/>
                    <a:pt x="6370" y="620"/>
                    <a:pt x="14336" y="310"/>
                  </a:cubicBezTo>
                  <a:cubicBezTo>
                    <a:pt x="22301" y="1"/>
                    <a:pt x="28849" y="1906"/>
                    <a:pt x="28945" y="4561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1390050" y="1953350"/>
              <a:ext cx="489075" cy="685225"/>
            </a:xfrm>
            <a:custGeom>
              <a:avLst/>
              <a:gdLst/>
              <a:ahLst/>
              <a:cxnLst/>
              <a:rect l="l" t="t" r="r" b="b"/>
              <a:pathLst>
                <a:path w="19563" h="27409" fill="none" extrusionOk="0">
                  <a:moveTo>
                    <a:pt x="13883" y="11204"/>
                  </a:moveTo>
                  <a:cubicBezTo>
                    <a:pt x="18038" y="18014"/>
                    <a:pt x="19562" y="24646"/>
                    <a:pt x="17300" y="26027"/>
                  </a:cubicBezTo>
                  <a:cubicBezTo>
                    <a:pt x="15026" y="27408"/>
                    <a:pt x="9835" y="23015"/>
                    <a:pt x="5679" y="16205"/>
                  </a:cubicBezTo>
                  <a:cubicBezTo>
                    <a:pt x="1524" y="9406"/>
                    <a:pt x="0" y="2763"/>
                    <a:pt x="2262" y="1381"/>
                  </a:cubicBezTo>
                  <a:cubicBezTo>
                    <a:pt x="4525" y="0"/>
                    <a:pt x="9728" y="4394"/>
                    <a:pt x="13883" y="11204"/>
                  </a:cubicBezTo>
                  <a:close/>
                </a:path>
              </a:pathLst>
            </a:custGeom>
            <a:noFill/>
            <a:ln w="1102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443325" y="2219525"/>
              <a:ext cx="49125" cy="43275"/>
            </a:xfrm>
            <a:custGeom>
              <a:avLst/>
              <a:gdLst/>
              <a:ahLst/>
              <a:cxnLst/>
              <a:rect l="l" t="t" r="r" b="b"/>
              <a:pathLst>
                <a:path w="1965" h="1731" extrusionOk="0">
                  <a:moveTo>
                    <a:pt x="978" y="1"/>
                  </a:moveTo>
                  <a:cubicBezTo>
                    <a:pt x="668" y="1"/>
                    <a:pt x="371" y="166"/>
                    <a:pt x="215" y="462"/>
                  </a:cubicBezTo>
                  <a:cubicBezTo>
                    <a:pt x="0" y="879"/>
                    <a:pt x="155" y="1402"/>
                    <a:pt x="572" y="1629"/>
                  </a:cubicBezTo>
                  <a:cubicBezTo>
                    <a:pt x="699" y="1698"/>
                    <a:pt x="836" y="1730"/>
                    <a:pt x="971" y="1730"/>
                  </a:cubicBezTo>
                  <a:cubicBezTo>
                    <a:pt x="1280" y="1730"/>
                    <a:pt x="1581" y="1561"/>
                    <a:pt x="1739" y="1271"/>
                  </a:cubicBezTo>
                  <a:cubicBezTo>
                    <a:pt x="1965" y="855"/>
                    <a:pt x="1810" y="331"/>
                    <a:pt x="1393" y="105"/>
                  </a:cubicBezTo>
                  <a:cubicBezTo>
                    <a:pt x="1260" y="34"/>
                    <a:pt x="1118" y="1"/>
                    <a:pt x="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844275" y="2176975"/>
              <a:ext cx="49125" cy="43250"/>
            </a:xfrm>
            <a:custGeom>
              <a:avLst/>
              <a:gdLst/>
              <a:ahLst/>
              <a:cxnLst/>
              <a:rect l="l" t="t" r="r" b="b"/>
              <a:pathLst>
                <a:path w="1965" h="1730" extrusionOk="0">
                  <a:moveTo>
                    <a:pt x="979" y="0"/>
                  </a:moveTo>
                  <a:cubicBezTo>
                    <a:pt x="669" y="0"/>
                    <a:pt x="374" y="166"/>
                    <a:pt x="226" y="461"/>
                  </a:cubicBezTo>
                  <a:cubicBezTo>
                    <a:pt x="0" y="878"/>
                    <a:pt x="155" y="1402"/>
                    <a:pt x="572" y="1628"/>
                  </a:cubicBezTo>
                  <a:cubicBezTo>
                    <a:pt x="702" y="1697"/>
                    <a:pt x="842" y="1729"/>
                    <a:pt x="979" y="1729"/>
                  </a:cubicBezTo>
                  <a:cubicBezTo>
                    <a:pt x="1291" y="1729"/>
                    <a:pt x="1589" y="1561"/>
                    <a:pt x="1738" y="1271"/>
                  </a:cubicBezTo>
                  <a:cubicBezTo>
                    <a:pt x="1965" y="854"/>
                    <a:pt x="1810" y="330"/>
                    <a:pt x="1393" y="104"/>
                  </a:cubicBezTo>
                  <a:cubicBezTo>
                    <a:pt x="1260" y="34"/>
                    <a:pt x="1118" y="0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056531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 txBox="1">
            <a:spLocks noGrp="1"/>
          </p:cNvSpPr>
          <p:nvPr>
            <p:ph type="subTitle" idx="1"/>
          </p:nvPr>
        </p:nvSpPr>
        <p:spPr>
          <a:xfrm>
            <a:off x="2240688" y="2465265"/>
            <a:ext cx="46626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" name="Google Shape;148;p9"/>
          <p:cNvSpPr/>
          <p:nvPr/>
        </p:nvSpPr>
        <p:spPr>
          <a:xfrm rot="5400000">
            <a:off x="6661525" y="160750"/>
            <a:ext cx="1943571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49" name="Google Shape;149;p9"/>
          <p:cNvSpPr/>
          <p:nvPr/>
        </p:nvSpPr>
        <p:spPr>
          <a:xfrm rot="-5400000">
            <a:off x="922893" y="1239306"/>
            <a:ext cx="2981301" cy="4127486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9"/>
          <p:cNvGrpSpPr/>
          <p:nvPr/>
        </p:nvGrpSpPr>
        <p:grpSpPr>
          <a:xfrm rot="10800000">
            <a:off x="8183613" y="4039769"/>
            <a:ext cx="610529" cy="763787"/>
            <a:chOff x="758425" y="3567225"/>
            <a:chExt cx="743550" cy="930200"/>
          </a:xfrm>
        </p:grpSpPr>
        <p:sp>
          <p:nvSpPr>
            <p:cNvPr id="151" name="Google Shape;151;p9"/>
            <p:cNvSpPr/>
            <p:nvPr/>
          </p:nvSpPr>
          <p:spPr>
            <a:xfrm>
              <a:off x="957850" y="3941675"/>
              <a:ext cx="314050" cy="314050"/>
            </a:xfrm>
            <a:custGeom>
              <a:avLst/>
              <a:gdLst/>
              <a:ahLst/>
              <a:cxnLst/>
              <a:rect l="l" t="t" r="r" b="b"/>
              <a:pathLst>
                <a:path w="12562" h="12562" fill="none" extrusionOk="0">
                  <a:moveTo>
                    <a:pt x="6454" y="96"/>
                  </a:moveTo>
                  <a:cubicBezTo>
                    <a:pt x="9871" y="191"/>
                    <a:pt x="12561" y="3037"/>
                    <a:pt x="12466" y="6454"/>
                  </a:cubicBezTo>
                  <a:cubicBezTo>
                    <a:pt x="12371" y="9871"/>
                    <a:pt x="9525" y="12562"/>
                    <a:pt x="6108" y="12467"/>
                  </a:cubicBezTo>
                  <a:cubicBezTo>
                    <a:pt x="2691" y="12371"/>
                    <a:pt x="0" y="9526"/>
                    <a:pt x="96" y="6109"/>
                  </a:cubicBezTo>
                  <a:cubicBezTo>
                    <a:pt x="191" y="2692"/>
                    <a:pt x="3048" y="1"/>
                    <a:pt x="6454" y="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758425" y="3567225"/>
              <a:ext cx="252425" cy="252450"/>
            </a:xfrm>
            <a:custGeom>
              <a:avLst/>
              <a:gdLst/>
              <a:ahLst/>
              <a:cxnLst/>
              <a:rect l="l" t="t" r="r" b="b"/>
              <a:pathLst>
                <a:path w="10097" h="10098" fill="none" extrusionOk="0">
                  <a:moveTo>
                    <a:pt x="6513" y="811"/>
                  </a:moveTo>
                  <a:cubicBezTo>
                    <a:pt x="8858" y="1620"/>
                    <a:pt x="10097" y="4168"/>
                    <a:pt x="9299" y="6514"/>
                  </a:cubicBezTo>
                  <a:cubicBezTo>
                    <a:pt x="8489" y="8859"/>
                    <a:pt x="5941" y="10097"/>
                    <a:pt x="3596" y="9300"/>
                  </a:cubicBezTo>
                  <a:cubicBezTo>
                    <a:pt x="1250" y="8490"/>
                    <a:pt x="0" y="5942"/>
                    <a:pt x="810" y="3597"/>
                  </a:cubicBezTo>
                  <a:cubicBezTo>
                    <a:pt x="1607" y="1251"/>
                    <a:pt x="4167" y="1"/>
                    <a:pt x="6513" y="81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356100" y="3785425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09" y="929"/>
                    <a:pt x="5835" y="2405"/>
                    <a:pt x="5371" y="3763"/>
                  </a:cubicBezTo>
                  <a:cubicBezTo>
                    <a:pt x="4906" y="5108"/>
                    <a:pt x="3430" y="5834"/>
                    <a:pt x="2073" y="5370"/>
                  </a:cubicBezTo>
                  <a:cubicBezTo>
                    <a:pt x="715" y="4906"/>
                    <a:pt x="1" y="3429"/>
                    <a:pt x="465" y="2072"/>
                  </a:cubicBezTo>
                  <a:cubicBezTo>
                    <a:pt x="930" y="715"/>
                    <a:pt x="2406" y="0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829550" y="4351550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20" y="929"/>
                    <a:pt x="5835" y="2406"/>
                    <a:pt x="5370" y="3763"/>
                  </a:cubicBezTo>
                  <a:cubicBezTo>
                    <a:pt x="4906" y="5109"/>
                    <a:pt x="3430" y="5835"/>
                    <a:pt x="2072" y="5371"/>
                  </a:cubicBezTo>
                  <a:cubicBezTo>
                    <a:pt x="715" y="4906"/>
                    <a:pt x="1" y="3430"/>
                    <a:pt x="465" y="2072"/>
                  </a:cubicBezTo>
                  <a:cubicBezTo>
                    <a:pt x="929" y="715"/>
                    <a:pt x="2406" y="1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937300" y="3791975"/>
              <a:ext cx="101525" cy="167600"/>
            </a:xfrm>
            <a:custGeom>
              <a:avLst/>
              <a:gdLst/>
              <a:ahLst/>
              <a:cxnLst/>
              <a:rect l="l" t="t" r="r" b="b"/>
              <a:pathLst>
                <a:path w="4061" h="6704" fill="none" extrusionOk="0">
                  <a:moveTo>
                    <a:pt x="4061" y="670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1241225" y="3898225"/>
              <a:ext cx="136050" cy="102125"/>
            </a:xfrm>
            <a:custGeom>
              <a:avLst/>
              <a:gdLst/>
              <a:ahLst/>
              <a:cxnLst/>
              <a:rect l="l" t="t" r="r" b="b"/>
              <a:pathLst>
                <a:path w="5442" h="4085" fill="none" extrusionOk="0">
                  <a:moveTo>
                    <a:pt x="5441" y="1"/>
                  </a:moveTo>
                  <a:lnTo>
                    <a:pt x="0" y="408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934625" y="4235775"/>
              <a:ext cx="98850" cy="130700"/>
            </a:xfrm>
            <a:custGeom>
              <a:avLst/>
              <a:gdLst/>
              <a:ahLst/>
              <a:cxnLst/>
              <a:rect l="l" t="t" r="r" b="b"/>
              <a:pathLst>
                <a:path w="3954" h="5228" fill="none" extrusionOk="0">
                  <a:moveTo>
                    <a:pt x="3954" y="0"/>
                  </a:moveTo>
                  <a:lnTo>
                    <a:pt x="1" y="5227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>
            <a:off x="6618550" y="4783863"/>
            <a:ext cx="449500" cy="19675"/>
            <a:chOff x="3025950" y="3356200"/>
            <a:chExt cx="449500" cy="19675"/>
          </a:xfrm>
        </p:grpSpPr>
        <p:sp>
          <p:nvSpPr>
            <p:cNvPr id="159" name="Google Shape;159;p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9"/>
          <p:cNvSpPr/>
          <p:nvPr/>
        </p:nvSpPr>
        <p:spPr>
          <a:xfrm rot="5400000">
            <a:off x="347877" y="329349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3655000" y="4635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4137775" y="3498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>
            <a:off x="2240688" y="1448861"/>
            <a:ext cx="4662600" cy="66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2E38"/>
              </a:buClr>
              <a:buSzPts val="4200"/>
              <a:buNone/>
              <a:defRPr sz="4500">
                <a:solidFill>
                  <a:srgbClr val="2A2E3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86594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3743150" y="3636950"/>
            <a:ext cx="5051100" cy="1157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0" name="Google Shape;170;p10"/>
          <p:cNvSpPr/>
          <p:nvPr/>
        </p:nvSpPr>
        <p:spPr>
          <a:xfrm rot="10800000" flipH="1">
            <a:off x="349800" y="2472005"/>
            <a:ext cx="2968598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71" name="Google Shape;171;p10"/>
          <p:cNvSpPr/>
          <p:nvPr/>
        </p:nvSpPr>
        <p:spPr>
          <a:xfrm flipH="1">
            <a:off x="4571975" y="349800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213935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7531602" y="3505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49800" y="349800"/>
            <a:ext cx="426954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75" name="Google Shape;175;p11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 txBox="1">
            <a:spLocks noGrp="1"/>
          </p:cNvSpPr>
          <p:nvPr>
            <p:ph type="title" hasCustomPrompt="1"/>
          </p:nvPr>
        </p:nvSpPr>
        <p:spPr>
          <a:xfrm>
            <a:off x="1462500" y="1599225"/>
            <a:ext cx="6219000" cy="1486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1462500" y="3264800"/>
            <a:ext cx="6219000" cy="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8" name="Google Shape;178;p11"/>
          <p:cNvSpPr/>
          <p:nvPr/>
        </p:nvSpPr>
        <p:spPr>
          <a:xfrm rot="5400000">
            <a:off x="7823502" y="3677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7427934" y="5840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751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730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6"/>
          <p:cNvSpPr/>
          <p:nvPr/>
        </p:nvSpPr>
        <p:spPr>
          <a:xfrm rot="-5400000">
            <a:off x="1270690" y="1896505"/>
            <a:ext cx="1966455" cy="382793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/>
          <p:nvPr/>
        </p:nvSpPr>
        <p:spPr>
          <a:xfrm>
            <a:off x="7928925" y="4792859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8411700" y="4679134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6"/>
          <p:cNvGrpSpPr/>
          <p:nvPr/>
        </p:nvGrpSpPr>
        <p:grpSpPr>
          <a:xfrm rot="5400000">
            <a:off x="8559550" y="2521375"/>
            <a:ext cx="449500" cy="19675"/>
            <a:chOff x="3025950" y="3356200"/>
            <a:chExt cx="449500" cy="19675"/>
          </a:xfrm>
        </p:grpSpPr>
        <p:sp>
          <p:nvSpPr>
            <p:cNvPr id="80" name="Google Shape;80;p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6"/>
          <p:cNvSpPr/>
          <p:nvPr/>
        </p:nvSpPr>
        <p:spPr>
          <a:xfrm>
            <a:off x="622963" y="2937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8442388" y="30052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6"/>
          <p:cNvGrpSpPr/>
          <p:nvPr/>
        </p:nvGrpSpPr>
        <p:grpSpPr>
          <a:xfrm rot="5400000">
            <a:off x="125038" y="1675963"/>
            <a:ext cx="449500" cy="19675"/>
            <a:chOff x="3025950" y="3356200"/>
            <a:chExt cx="449500" cy="19675"/>
          </a:xfrm>
        </p:grpSpPr>
        <p:sp>
          <p:nvSpPr>
            <p:cNvPr id="88" name="Google Shape;88;p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87800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/>
          <p:nvPr/>
        </p:nvSpPr>
        <p:spPr>
          <a:xfrm>
            <a:off x="8226950" y="4230174"/>
            <a:ext cx="560326" cy="560275"/>
          </a:xfrm>
          <a:custGeom>
            <a:avLst/>
            <a:gdLst/>
            <a:ahLst/>
            <a:cxnLst/>
            <a:rect l="l" t="t" r="r" b="b"/>
            <a:pathLst>
              <a:path w="10848" h="10847" fill="none" extrusionOk="0">
                <a:moveTo>
                  <a:pt x="10847" y="5430"/>
                </a:moveTo>
                <a:cubicBezTo>
                  <a:pt x="10847" y="8418"/>
                  <a:pt x="8419" y="10847"/>
                  <a:pt x="5430" y="10847"/>
                </a:cubicBezTo>
                <a:cubicBezTo>
                  <a:pt x="2430" y="10847"/>
                  <a:pt x="1" y="8418"/>
                  <a:pt x="1" y="5430"/>
                </a:cubicBezTo>
                <a:cubicBezTo>
                  <a:pt x="1" y="2429"/>
                  <a:pt x="2430" y="0"/>
                  <a:pt x="5430" y="0"/>
                </a:cubicBezTo>
                <a:cubicBezTo>
                  <a:pt x="8419" y="0"/>
                  <a:pt x="10847" y="2429"/>
                  <a:pt x="10847" y="543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 rot="-5400000">
            <a:off x="-94891" y="2027313"/>
            <a:ext cx="3211077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84" name="Google Shape;184;p13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185" name="Google Shape;185;p13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13"/>
          <p:cNvSpPr txBox="1">
            <a:spLocks noGrp="1"/>
          </p:cNvSpPr>
          <p:nvPr>
            <p:ph type="title" hasCustomPrompt="1"/>
          </p:nvPr>
        </p:nvSpPr>
        <p:spPr>
          <a:xfrm>
            <a:off x="984488" y="1930666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"/>
          </p:nvPr>
        </p:nvSpPr>
        <p:spPr>
          <a:xfrm>
            <a:off x="1895923" y="1725259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2" hasCustomPrompt="1"/>
          </p:nvPr>
        </p:nvSpPr>
        <p:spPr>
          <a:xfrm>
            <a:off x="984419" y="3519582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3" hasCustomPrompt="1"/>
          </p:nvPr>
        </p:nvSpPr>
        <p:spPr>
          <a:xfrm>
            <a:off x="4806563" y="1931752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06450" y="3520727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5"/>
          </p:nvPr>
        </p:nvSpPr>
        <p:spPr>
          <a:xfrm>
            <a:off x="1895775" y="2082080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6"/>
          </p:nvPr>
        </p:nvSpPr>
        <p:spPr>
          <a:xfrm>
            <a:off x="1895812" y="3314197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7"/>
          </p:nvPr>
        </p:nvSpPr>
        <p:spPr>
          <a:xfrm>
            <a:off x="1895775" y="3675707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8"/>
          </p:nvPr>
        </p:nvSpPr>
        <p:spPr>
          <a:xfrm>
            <a:off x="5717887" y="1726371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9"/>
          </p:nvPr>
        </p:nvSpPr>
        <p:spPr>
          <a:xfrm>
            <a:off x="5717850" y="2082242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13"/>
          </p:nvPr>
        </p:nvSpPr>
        <p:spPr>
          <a:xfrm>
            <a:off x="5717887" y="3315309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14"/>
          </p:nvPr>
        </p:nvSpPr>
        <p:spPr>
          <a:xfrm>
            <a:off x="5717850" y="3675927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5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1737382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1909950" y="1400200"/>
            <a:ext cx="53241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5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"/>
          </p:nvPr>
        </p:nvSpPr>
        <p:spPr>
          <a:xfrm>
            <a:off x="1466550" y="3364100"/>
            <a:ext cx="60624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6" name="Google Shape;206;p14"/>
          <p:cNvSpPr/>
          <p:nvPr/>
        </p:nvSpPr>
        <p:spPr>
          <a:xfrm rot="5400000">
            <a:off x="6208736" y="613498"/>
            <a:ext cx="284913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207" name="Google Shape;207;p14"/>
          <p:cNvSpPr/>
          <p:nvPr/>
        </p:nvSpPr>
        <p:spPr>
          <a:xfrm rot="-5400000">
            <a:off x="922893" y="1239306"/>
            <a:ext cx="2981301" cy="4127486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349797" y="349782"/>
            <a:ext cx="805190" cy="1007314"/>
            <a:chOff x="758425" y="3567225"/>
            <a:chExt cx="743550" cy="930200"/>
          </a:xfrm>
        </p:grpSpPr>
        <p:sp>
          <p:nvSpPr>
            <p:cNvPr id="209" name="Google Shape;209;p14"/>
            <p:cNvSpPr/>
            <p:nvPr/>
          </p:nvSpPr>
          <p:spPr>
            <a:xfrm>
              <a:off x="957850" y="3941675"/>
              <a:ext cx="314050" cy="314050"/>
            </a:xfrm>
            <a:custGeom>
              <a:avLst/>
              <a:gdLst/>
              <a:ahLst/>
              <a:cxnLst/>
              <a:rect l="l" t="t" r="r" b="b"/>
              <a:pathLst>
                <a:path w="12562" h="12562" fill="none" extrusionOk="0">
                  <a:moveTo>
                    <a:pt x="6454" y="96"/>
                  </a:moveTo>
                  <a:cubicBezTo>
                    <a:pt x="9871" y="191"/>
                    <a:pt x="12561" y="3037"/>
                    <a:pt x="12466" y="6454"/>
                  </a:cubicBezTo>
                  <a:cubicBezTo>
                    <a:pt x="12371" y="9871"/>
                    <a:pt x="9525" y="12562"/>
                    <a:pt x="6108" y="12467"/>
                  </a:cubicBezTo>
                  <a:cubicBezTo>
                    <a:pt x="2691" y="12371"/>
                    <a:pt x="0" y="9526"/>
                    <a:pt x="96" y="6109"/>
                  </a:cubicBezTo>
                  <a:cubicBezTo>
                    <a:pt x="191" y="2692"/>
                    <a:pt x="3048" y="1"/>
                    <a:pt x="6454" y="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758425" y="3567225"/>
              <a:ext cx="252425" cy="252450"/>
            </a:xfrm>
            <a:custGeom>
              <a:avLst/>
              <a:gdLst/>
              <a:ahLst/>
              <a:cxnLst/>
              <a:rect l="l" t="t" r="r" b="b"/>
              <a:pathLst>
                <a:path w="10097" h="10098" fill="none" extrusionOk="0">
                  <a:moveTo>
                    <a:pt x="6513" y="811"/>
                  </a:moveTo>
                  <a:cubicBezTo>
                    <a:pt x="8858" y="1620"/>
                    <a:pt x="10097" y="4168"/>
                    <a:pt x="9299" y="6514"/>
                  </a:cubicBezTo>
                  <a:cubicBezTo>
                    <a:pt x="8489" y="8859"/>
                    <a:pt x="5941" y="10097"/>
                    <a:pt x="3596" y="9300"/>
                  </a:cubicBezTo>
                  <a:cubicBezTo>
                    <a:pt x="1250" y="8490"/>
                    <a:pt x="0" y="5942"/>
                    <a:pt x="810" y="3597"/>
                  </a:cubicBezTo>
                  <a:cubicBezTo>
                    <a:pt x="1607" y="1251"/>
                    <a:pt x="4167" y="1"/>
                    <a:pt x="6513" y="81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1356100" y="3785425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09" y="929"/>
                    <a:pt x="5835" y="2405"/>
                    <a:pt x="5371" y="3763"/>
                  </a:cubicBezTo>
                  <a:cubicBezTo>
                    <a:pt x="4906" y="5108"/>
                    <a:pt x="3430" y="5834"/>
                    <a:pt x="2073" y="5370"/>
                  </a:cubicBezTo>
                  <a:cubicBezTo>
                    <a:pt x="715" y="4906"/>
                    <a:pt x="1" y="3429"/>
                    <a:pt x="465" y="2072"/>
                  </a:cubicBezTo>
                  <a:cubicBezTo>
                    <a:pt x="930" y="715"/>
                    <a:pt x="2406" y="0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829550" y="4351550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20" y="929"/>
                    <a:pt x="5835" y="2406"/>
                    <a:pt x="5370" y="3763"/>
                  </a:cubicBezTo>
                  <a:cubicBezTo>
                    <a:pt x="4906" y="5109"/>
                    <a:pt x="3430" y="5835"/>
                    <a:pt x="2072" y="5371"/>
                  </a:cubicBezTo>
                  <a:cubicBezTo>
                    <a:pt x="715" y="4906"/>
                    <a:pt x="1" y="3430"/>
                    <a:pt x="465" y="2072"/>
                  </a:cubicBezTo>
                  <a:cubicBezTo>
                    <a:pt x="929" y="715"/>
                    <a:pt x="2406" y="1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937300" y="3791975"/>
              <a:ext cx="101525" cy="167600"/>
            </a:xfrm>
            <a:custGeom>
              <a:avLst/>
              <a:gdLst/>
              <a:ahLst/>
              <a:cxnLst/>
              <a:rect l="l" t="t" r="r" b="b"/>
              <a:pathLst>
                <a:path w="4061" h="6704" fill="none" extrusionOk="0">
                  <a:moveTo>
                    <a:pt x="4061" y="670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1241225" y="3898225"/>
              <a:ext cx="136050" cy="102125"/>
            </a:xfrm>
            <a:custGeom>
              <a:avLst/>
              <a:gdLst/>
              <a:ahLst/>
              <a:cxnLst/>
              <a:rect l="l" t="t" r="r" b="b"/>
              <a:pathLst>
                <a:path w="5442" h="4085" fill="none" extrusionOk="0">
                  <a:moveTo>
                    <a:pt x="5441" y="1"/>
                  </a:moveTo>
                  <a:lnTo>
                    <a:pt x="0" y="408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934625" y="4235775"/>
              <a:ext cx="98850" cy="130700"/>
            </a:xfrm>
            <a:custGeom>
              <a:avLst/>
              <a:gdLst/>
              <a:ahLst/>
              <a:cxnLst/>
              <a:rect l="l" t="t" r="r" b="b"/>
              <a:pathLst>
                <a:path w="3954" h="5228" fill="none" extrusionOk="0">
                  <a:moveTo>
                    <a:pt x="3954" y="0"/>
                  </a:moveTo>
                  <a:lnTo>
                    <a:pt x="1" y="5227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14"/>
          <p:cNvGrpSpPr/>
          <p:nvPr/>
        </p:nvGrpSpPr>
        <p:grpSpPr>
          <a:xfrm>
            <a:off x="6618550" y="4783863"/>
            <a:ext cx="449500" cy="19675"/>
            <a:chOff x="3025950" y="3356200"/>
            <a:chExt cx="449500" cy="19675"/>
          </a:xfrm>
        </p:grpSpPr>
        <p:sp>
          <p:nvSpPr>
            <p:cNvPr id="217" name="Google Shape;217;p14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4"/>
          <p:cNvSpPr/>
          <p:nvPr/>
        </p:nvSpPr>
        <p:spPr>
          <a:xfrm rot="5400000">
            <a:off x="7843177" y="38328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>
            <a:off x="8326200" y="6074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4"/>
          <p:cNvSpPr/>
          <p:nvPr/>
        </p:nvSpPr>
        <p:spPr>
          <a:xfrm>
            <a:off x="3655000" y="4635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4137775" y="3498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49100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676025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2"/>
          </p:nvPr>
        </p:nvSpPr>
        <p:spPr>
          <a:xfrm>
            <a:off x="3657450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3"/>
          </p:nvPr>
        </p:nvSpPr>
        <p:spPr>
          <a:xfrm>
            <a:off x="6638730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4"/>
          </p:nvPr>
        </p:nvSpPr>
        <p:spPr>
          <a:xfrm>
            <a:off x="3657450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1" name="Google Shape;231;p15"/>
          <p:cNvSpPr txBox="1">
            <a:spLocks noGrp="1"/>
          </p:cNvSpPr>
          <p:nvPr>
            <p:ph type="subTitle" idx="5"/>
          </p:nvPr>
        </p:nvSpPr>
        <p:spPr>
          <a:xfrm>
            <a:off x="6638730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2" name="Google Shape;232;p15"/>
          <p:cNvSpPr txBox="1">
            <a:spLocks noGrp="1"/>
          </p:cNvSpPr>
          <p:nvPr>
            <p:ph type="subTitle" idx="6"/>
          </p:nvPr>
        </p:nvSpPr>
        <p:spPr>
          <a:xfrm>
            <a:off x="676175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4" name="Google Shape;234;p15"/>
          <p:cNvSpPr/>
          <p:nvPr/>
        </p:nvSpPr>
        <p:spPr>
          <a:xfrm rot="-5400000">
            <a:off x="1119140" y="3241344"/>
            <a:ext cx="783014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6144888" y="46464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5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237" name="Google Shape;237;p1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15"/>
          <p:cNvSpPr/>
          <p:nvPr/>
        </p:nvSpPr>
        <p:spPr>
          <a:xfrm>
            <a:off x="5840538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8144400" y="47847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7914100" y="46710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5"/>
          <p:cNvSpPr/>
          <p:nvPr/>
        </p:nvSpPr>
        <p:spPr>
          <a:xfrm>
            <a:off x="349788" y="14272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088809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>
            <a:spLocks noGrp="1"/>
          </p:cNvSpPr>
          <p:nvPr>
            <p:ph type="subTitle" idx="1"/>
          </p:nvPr>
        </p:nvSpPr>
        <p:spPr>
          <a:xfrm>
            <a:off x="676138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subTitle" idx="2"/>
          </p:nvPr>
        </p:nvSpPr>
        <p:spPr>
          <a:xfrm>
            <a:off x="3657487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subTitle" idx="3"/>
          </p:nvPr>
        </p:nvSpPr>
        <p:spPr>
          <a:xfrm>
            <a:off x="6638768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6"/>
          <p:cNvSpPr txBox="1">
            <a:spLocks noGrp="1"/>
          </p:cNvSpPr>
          <p:nvPr>
            <p:ph type="subTitle" idx="4"/>
          </p:nvPr>
        </p:nvSpPr>
        <p:spPr>
          <a:xfrm>
            <a:off x="3657450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1" name="Google Shape;251;p16"/>
          <p:cNvSpPr txBox="1">
            <a:spLocks noGrp="1"/>
          </p:cNvSpPr>
          <p:nvPr>
            <p:ph type="subTitle" idx="5"/>
          </p:nvPr>
        </p:nvSpPr>
        <p:spPr>
          <a:xfrm>
            <a:off x="6638763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2" name="Google Shape;252;p16"/>
          <p:cNvSpPr txBox="1">
            <a:spLocks noGrp="1"/>
          </p:cNvSpPr>
          <p:nvPr>
            <p:ph type="subTitle" idx="6"/>
          </p:nvPr>
        </p:nvSpPr>
        <p:spPr>
          <a:xfrm>
            <a:off x="676138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4" name="Google Shape;254;p16"/>
          <p:cNvSpPr/>
          <p:nvPr/>
        </p:nvSpPr>
        <p:spPr>
          <a:xfrm rot="-5400000">
            <a:off x="1119140" y="3241344"/>
            <a:ext cx="783014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grpSp>
        <p:nvGrpSpPr>
          <p:cNvPr id="255" name="Google Shape;255;p16"/>
          <p:cNvGrpSpPr/>
          <p:nvPr/>
        </p:nvGrpSpPr>
        <p:grpSpPr>
          <a:xfrm>
            <a:off x="8319163" y="4783863"/>
            <a:ext cx="449500" cy="19675"/>
            <a:chOff x="3025950" y="3356200"/>
            <a:chExt cx="449500" cy="19675"/>
          </a:xfrm>
        </p:grpSpPr>
        <p:sp>
          <p:nvSpPr>
            <p:cNvPr id="256" name="Google Shape;256;p1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6"/>
          <p:cNvSpPr/>
          <p:nvPr/>
        </p:nvSpPr>
        <p:spPr>
          <a:xfrm>
            <a:off x="6144888" y="46464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16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263" name="Google Shape;263;p1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16"/>
          <p:cNvSpPr/>
          <p:nvPr/>
        </p:nvSpPr>
        <p:spPr>
          <a:xfrm>
            <a:off x="349788" y="17444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441027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 txBox="1">
            <a:spLocks noGrp="1"/>
          </p:cNvSpPr>
          <p:nvPr>
            <p:ph type="subTitle" idx="1"/>
          </p:nvPr>
        </p:nvSpPr>
        <p:spPr>
          <a:xfrm>
            <a:off x="1081925" y="3116832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1" name="Google Shape;271;p17"/>
          <p:cNvSpPr txBox="1">
            <a:spLocks noGrp="1"/>
          </p:cNvSpPr>
          <p:nvPr>
            <p:ph type="subTitle" idx="2"/>
          </p:nvPr>
        </p:nvSpPr>
        <p:spPr>
          <a:xfrm>
            <a:off x="1081900" y="3524975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subTitle" idx="3"/>
          </p:nvPr>
        </p:nvSpPr>
        <p:spPr>
          <a:xfrm>
            <a:off x="4926175" y="3116825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4"/>
          </p:nvPr>
        </p:nvSpPr>
        <p:spPr>
          <a:xfrm>
            <a:off x="4926175" y="3524975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5"/>
          </p:nvPr>
        </p:nvSpPr>
        <p:spPr>
          <a:xfrm>
            <a:off x="1081900" y="1618535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6"/>
          </p:nvPr>
        </p:nvSpPr>
        <p:spPr>
          <a:xfrm>
            <a:off x="1081925" y="2026677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6" name="Google Shape;276;p17"/>
          <p:cNvSpPr txBox="1">
            <a:spLocks noGrp="1"/>
          </p:cNvSpPr>
          <p:nvPr>
            <p:ph type="subTitle" idx="7"/>
          </p:nvPr>
        </p:nvSpPr>
        <p:spPr>
          <a:xfrm>
            <a:off x="4926175" y="1618535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7" name="Google Shape;277;p17"/>
          <p:cNvSpPr txBox="1">
            <a:spLocks noGrp="1"/>
          </p:cNvSpPr>
          <p:nvPr>
            <p:ph type="subTitle" idx="8"/>
          </p:nvPr>
        </p:nvSpPr>
        <p:spPr>
          <a:xfrm>
            <a:off x="4926200" y="2026677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8" name="Google Shape;278;p17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9" name="Google Shape;279;p17"/>
          <p:cNvSpPr/>
          <p:nvPr/>
        </p:nvSpPr>
        <p:spPr>
          <a:xfrm rot="5400000" flipH="1">
            <a:off x="5897015" y="1896505"/>
            <a:ext cx="1966455" cy="382793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"/>
          <p:cNvSpPr/>
          <p:nvPr/>
        </p:nvSpPr>
        <p:spPr>
          <a:xfrm>
            <a:off x="349800" y="4617009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7"/>
          <p:cNvSpPr/>
          <p:nvPr/>
        </p:nvSpPr>
        <p:spPr>
          <a:xfrm>
            <a:off x="832575" y="4503284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17"/>
          <p:cNvGrpSpPr/>
          <p:nvPr/>
        </p:nvGrpSpPr>
        <p:grpSpPr>
          <a:xfrm rot="5400000">
            <a:off x="8555525" y="1439225"/>
            <a:ext cx="449500" cy="19675"/>
            <a:chOff x="3025950" y="3356200"/>
            <a:chExt cx="449500" cy="19675"/>
          </a:xfrm>
        </p:grpSpPr>
        <p:sp>
          <p:nvSpPr>
            <p:cNvPr id="283" name="Google Shape;283;p17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17"/>
          <p:cNvSpPr/>
          <p:nvPr/>
        </p:nvSpPr>
        <p:spPr>
          <a:xfrm>
            <a:off x="359637" y="17395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7"/>
          <p:cNvSpPr/>
          <p:nvPr/>
        </p:nvSpPr>
        <p:spPr>
          <a:xfrm>
            <a:off x="8442388" y="30052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17"/>
          <p:cNvGrpSpPr/>
          <p:nvPr/>
        </p:nvGrpSpPr>
        <p:grpSpPr>
          <a:xfrm rot="5400000">
            <a:off x="125050" y="3047100"/>
            <a:ext cx="449500" cy="19675"/>
            <a:chOff x="3025950" y="3356200"/>
            <a:chExt cx="449500" cy="19675"/>
          </a:xfrm>
        </p:grpSpPr>
        <p:sp>
          <p:nvSpPr>
            <p:cNvPr id="291" name="Google Shape;291;p17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1457800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"/>
          <p:cNvSpPr txBox="1">
            <a:spLocks noGrp="1"/>
          </p:cNvSpPr>
          <p:nvPr>
            <p:ph type="subTitle" idx="1"/>
          </p:nvPr>
        </p:nvSpPr>
        <p:spPr>
          <a:xfrm>
            <a:off x="2029027" y="337650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8" name="Google Shape;298;p18"/>
          <p:cNvSpPr txBox="1">
            <a:spLocks noGrp="1"/>
          </p:cNvSpPr>
          <p:nvPr>
            <p:ph type="subTitle" idx="2"/>
          </p:nvPr>
        </p:nvSpPr>
        <p:spPr>
          <a:xfrm>
            <a:off x="2029000" y="370845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9" name="Google Shape;299;p18"/>
          <p:cNvSpPr txBox="1">
            <a:spLocks noGrp="1"/>
          </p:cNvSpPr>
          <p:nvPr>
            <p:ph type="subTitle" idx="3"/>
          </p:nvPr>
        </p:nvSpPr>
        <p:spPr>
          <a:xfrm>
            <a:off x="5434529" y="3376499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0" name="Google Shape;300;p18"/>
          <p:cNvSpPr txBox="1">
            <a:spLocks noGrp="1"/>
          </p:cNvSpPr>
          <p:nvPr>
            <p:ph type="subTitle" idx="4"/>
          </p:nvPr>
        </p:nvSpPr>
        <p:spPr>
          <a:xfrm>
            <a:off x="5434525" y="370845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1" name="Google Shape;301;p18"/>
          <p:cNvSpPr txBox="1">
            <a:spLocks noGrp="1"/>
          </p:cNvSpPr>
          <p:nvPr>
            <p:ph type="subTitle" idx="5"/>
          </p:nvPr>
        </p:nvSpPr>
        <p:spPr>
          <a:xfrm>
            <a:off x="2029000" y="187820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6"/>
          </p:nvPr>
        </p:nvSpPr>
        <p:spPr>
          <a:xfrm>
            <a:off x="2029022" y="221015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subTitle" idx="7"/>
          </p:nvPr>
        </p:nvSpPr>
        <p:spPr>
          <a:xfrm>
            <a:off x="5434525" y="187820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subTitle" idx="8"/>
          </p:nvPr>
        </p:nvSpPr>
        <p:spPr>
          <a:xfrm>
            <a:off x="5434546" y="2210149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6" name="Google Shape;306;p18"/>
          <p:cNvSpPr/>
          <p:nvPr/>
        </p:nvSpPr>
        <p:spPr>
          <a:xfrm rot="5400000" flipH="1">
            <a:off x="5897015" y="1896505"/>
            <a:ext cx="1966455" cy="382793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8"/>
          <p:cNvSpPr/>
          <p:nvPr/>
        </p:nvSpPr>
        <p:spPr>
          <a:xfrm>
            <a:off x="349800" y="4617009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8"/>
          <p:cNvSpPr/>
          <p:nvPr/>
        </p:nvSpPr>
        <p:spPr>
          <a:xfrm>
            <a:off x="832575" y="4503284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" name="Google Shape;309;p18"/>
          <p:cNvGrpSpPr/>
          <p:nvPr/>
        </p:nvGrpSpPr>
        <p:grpSpPr>
          <a:xfrm rot="5400000">
            <a:off x="8555525" y="1439225"/>
            <a:ext cx="449500" cy="19675"/>
            <a:chOff x="3025950" y="3356200"/>
            <a:chExt cx="449500" cy="19675"/>
          </a:xfrm>
        </p:grpSpPr>
        <p:sp>
          <p:nvSpPr>
            <p:cNvPr id="310" name="Google Shape;310;p1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8"/>
          <p:cNvSpPr/>
          <p:nvPr/>
        </p:nvSpPr>
        <p:spPr>
          <a:xfrm>
            <a:off x="359637" y="17395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"/>
          <p:cNvSpPr/>
          <p:nvPr/>
        </p:nvSpPr>
        <p:spPr>
          <a:xfrm>
            <a:off x="8442388" y="30052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18"/>
          <p:cNvGrpSpPr/>
          <p:nvPr/>
        </p:nvGrpSpPr>
        <p:grpSpPr>
          <a:xfrm rot="5400000">
            <a:off x="125050" y="3047100"/>
            <a:ext cx="449500" cy="19675"/>
            <a:chOff x="3025950" y="3356200"/>
            <a:chExt cx="449500" cy="19675"/>
          </a:xfrm>
        </p:grpSpPr>
        <p:sp>
          <p:nvSpPr>
            <p:cNvPr id="318" name="Google Shape;318;p1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1964040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subTitle" idx="1"/>
          </p:nvPr>
        </p:nvSpPr>
        <p:spPr>
          <a:xfrm>
            <a:off x="1137238" y="1643435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subTitle" idx="2"/>
          </p:nvPr>
        </p:nvSpPr>
        <p:spPr>
          <a:xfrm>
            <a:off x="1137238" y="2587688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3"/>
          </p:nvPr>
        </p:nvSpPr>
        <p:spPr>
          <a:xfrm>
            <a:off x="5030650" y="1643425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subTitle" idx="4"/>
          </p:nvPr>
        </p:nvSpPr>
        <p:spPr>
          <a:xfrm>
            <a:off x="5030650" y="2584348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5"/>
          </p:nvPr>
        </p:nvSpPr>
        <p:spPr>
          <a:xfrm>
            <a:off x="1137238" y="3525263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6"/>
          </p:nvPr>
        </p:nvSpPr>
        <p:spPr>
          <a:xfrm>
            <a:off x="5030650" y="3525271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7"/>
          </p:nvPr>
        </p:nvSpPr>
        <p:spPr>
          <a:xfrm>
            <a:off x="1137250" y="1938775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8"/>
          </p:nvPr>
        </p:nvSpPr>
        <p:spPr>
          <a:xfrm>
            <a:off x="5030663" y="1938778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9"/>
          </p:nvPr>
        </p:nvSpPr>
        <p:spPr>
          <a:xfrm>
            <a:off x="1137250" y="3818971"/>
            <a:ext cx="3322800" cy="3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subTitle" idx="13"/>
          </p:nvPr>
        </p:nvSpPr>
        <p:spPr>
          <a:xfrm>
            <a:off x="1137250" y="2883561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4" name="Google Shape;334;p19"/>
          <p:cNvSpPr txBox="1">
            <a:spLocks noGrp="1"/>
          </p:cNvSpPr>
          <p:nvPr>
            <p:ph type="subTitle" idx="14"/>
          </p:nvPr>
        </p:nvSpPr>
        <p:spPr>
          <a:xfrm>
            <a:off x="5030663" y="2883565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5" name="Google Shape;335;p19"/>
          <p:cNvSpPr txBox="1">
            <a:spLocks noGrp="1"/>
          </p:cNvSpPr>
          <p:nvPr>
            <p:ph type="subTitle" idx="15"/>
          </p:nvPr>
        </p:nvSpPr>
        <p:spPr>
          <a:xfrm>
            <a:off x="5030663" y="3816350"/>
            <a:ext cx="3322800" cy="3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6" name="Google Shape;336;p19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7" name="Google Shape;337;p19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9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" name="Google Shape;340;p19"/>
          <p:cNvGrpSpPr/>
          <p:nvPr/>
        </p:nvGrpSpPr>
        <p:grpSpPr>
          <a:xfrm rot="5400000">
            <a:off x="8559423" y="1894259"/>
            <a:ext cx="449500" cy="19950"/>
            <a:chOff x="3025950" y="3356200"/>
            <a:chExt cx="449500" cy="19675"/>
          </a:xfrm>
        </p:grpSpPr>
        <p:sp>
          <p:nvSpPr>
            <p:cNvPr id="341" name="Google Shape;341;p1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19"/>
          <p:cNvSpPr/>
          <p:nvPr/>
        </p:nvSpPr>
        <p:spPr>
          <a:xfrm>
            <a:off x="437188" y="1686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349788" y="13838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56144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0" name="Google Shape;350;p20"/>
          <p:cNvSpPr/>
          <p:nvPr/>
        </p:nvSpPr>
        <p:spPr>
          <a:xfrm rot="10800000">
            <a:off x="5538145" y="3172268"/>
            <a:ext cx="3256005" cy="1621432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20"/>
          <p:cNvGrpSpPr/>
          <p:nvPr/>
        </p:nvGrpSpPr>
        <p:grpSpPr>
          <a:xfrm rot="5400000">
            <a:off x="125038" y="1723375"/>
            <a:ext cx="449500" cy="19675"/>
            <a:chOff x="3025950" y="3356200"/>
            <a:chExt cx="449500" cy="19675"/>
          </a:xfrm>
        </p:grpSpPr>
        <p:sp>
          <p:nvSpPr>
            <p:cNvPr id="352" name="Google Shape;352;p20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0"/>
          <p:cNvSpPr/>
          <p:nvPr/>
        </p:nvSpPr>
        <p:spPr>
          <a:xfrm>
            <a:off x="349800" y="36913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0"/>
          <p:cNvSpPr/>
          <p:nvPr/>
        </p:nvSpPr>
        <p:spPr>
          <a:xfrm>
            <a:off x="453263" y="30688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0"/>
          <p:cNvSpPr/>
          <p:nvPr/>
        </p:nvSpPr>
        <p:spPr>
          <a:xfrm>
            <a:off x="8670988" y="14050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860602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1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62" name="Google Shape;362;p21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363" name="Google Shape;363;p21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21"/>
          <p:cNvSpPr/>
          <p:nvPr/>
        </p:nvSpPr>
        <p:spPr>
          <a:xfrm>
            <a:off x="543713" y="13755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349788" y="17444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1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279482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4" name="Google Shape;374;p22"/>
          <p:cNvSpPr/>
          <p:nvPr/>
        </p:nvSpPr>
        <p:spPr>
          <a:xfrm rot="10800000" flipH="1">
            <a:off x="342300" y="2411529"/>
            <a:ext cx="5195840" cy="2382171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22"/>
          <p:cNvGrpSpPr/>
          <p:nvPr/>
        </p:nvGrpSpPr>
        <p:grpSpPr>
          <a:xfrm rot="5400000">
            <a:off x="125038" y="1723375"/>
            <a:ext cx="449500" cy="19675"/>
            <a:chOff x="3025950" y="3356200"/>
            <a:chExt cx="449500" cy="19675"/>
          </a:xfrm>
        </p:grpSpPr>
        <p:sp>
          <p:nvSpPr>
            <p:cNvPr id="376" name="Google Shape;376;p22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" name="Google Shape;381;p22"/>
          <p:cNvSpPr/>
          <p:nvPr/>
        </p:nvSpPr>
        <p:spPr>
          <a:xfrm>
            <a:off x="8670988" y="14050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22"/>
          <p:cNvGrpSpPr/>
          <p:nvPr/>
        </p:nvGrpSpPr>
        <p:grpSpPr>
          <a:xfrm rot="-2132607">
            <a:off x="7845233" y="4354217"/>
            <a:ext cx="1084644" cy="516227"/>
            <a:chOff x="362823" y="3009910"/>
            <a:chExt cx="854602" cy="406740"/>
          </a:xfrm>
        </p:grpSpPr>
        <p:sp>
          <p:nvSpPr>
            <p:cNvPr id="383" name="Google Shape;383;p22"/>
            <p:cNvSpPr/>
            <p:nvPr/>
          </p:nvSpPr>
          <p:spPr>
            <a:xfrm>
              <a:off x="566725" y="3049025"/>
              <a:ext cx="367625" cy="367625"/>
            </a:xfrm>
            <a:custGeom>
              <a:avLst/>
              <a:gdLst/>
              <a:ahLst/>
              <a:cxnLst/>
              <a:rect l="l" t="t" r="r" b="b"/>
              <a:pathLst>
                <a:path w="14705" h="14705" fill="none" extrusionOk="0">
                  <a:moveTo>
                    <a:pt x="12681" y="3679"/>
                  </a:moveTo>
                  <a:cubicBezTo>
                    <a:pt x="14705" y="6620"/>
                    <a:pt x="13967" y="10644"/>
                    <a:pt x="11026" y="12680"/>
                  </a:cubicBezTo>
                  <a:cubicBezTo>
                    <a:pt x="8085" y="14704"/>
                    <a:pt x="4061" y="13966"/>
                    <a:pt x="2036" y="11025"/>
                  </a:cubicBezTo>
                  <a:cubicBezTo>
                    <a:pt x="1" y="8084"/>
                    <a:pt x="751" y="4060"/>
                    <a:pt x="3680" y="2024"/>
                  </a:cubicBezTo>
                  <a:cubicBezTo>
                    <a:pt x="6620" y="0"/>
                    <a:pt x="10657" y="738"/>
                    <a:pt x="12681" y="3679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 rot="-930232">
              <a:off x="372758" y="3019841"/>
              <a:ext cx="86024" cy="86049"/>
            </a:xfrm>
            <a:custGeom>
              <a:avLst/>
              <a:gdLst/>
              <a:ahLst/>
              <a:cxnLst/>
              <a:rect l="l" t="t" r="r" b="b"/>
              <a:pathLst>
                <a:path w="3441" h="3442" fill="none" extrusionOk="0">
                  <a:moveTo>
                    <a:pt x="2274" y="298"/>
                  </a:moveTo>
                  <a:cubicBezTo>
                    <a:pt x="3060" y="596"/>
                    <a:pt x="3441" y="1477"/>
                    <a:pt x="3143" y="2263"/>
                  </a:cubicBezTo>
                  <a:cubicBezTo>
                    <a:pt x="2846" y="3048"/>
                    <a:pt x="1965" y="3441"/>
                    <a:pt x="1179" y="3144"/>
                  </a:cubicBezTo>
                  <a:cubicBezTo>
                    <a:pt x="393" y="2834"/>
                    <a:pt x="0" y="1953"/>
                    <a:pt x="298" y="1167"/>
                  </a:cubicBezTo>
                  <a:cubicBezTo>
                    <a:pt x="607" y="381"/>
                    <a:pt x="1488" y="0"/>
                    <a:pt x="2274" y="298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1048625" y="3045450"/>
              <a:ext cx="168800" cy="168800"/>
            </a:xfrm>
            <a:custGeom>
              <a:avLst/>
              <a:gdLst/>
              <a:ahLst/>
              <a:cxnLst/>
              <a:rect l="l" t="t" r="r" b="b"/>
              <a:pathLst>
                <a:path w="6752" h="6752" fill="none" extrusionOk="0">
                  <a:moveTo>
                    <a:pt x="4561" y="643"/>
                  </a:moveTo>
                  <a:cubicBezTo>
                    <a:pt x="6061" y="1298"/>
                    <a:pt x="6752" y="3048"/>
                    <a:pt x="6109" y="4548"/>
                  </a:cubicBezTo>
                  <a:cubicBezTo>
                    <a:pt x="5454" y="6061"/>
                    <a:pt x="3704" y="6751"/>
                    <a:pt x="2203" y="6096"/>
                  </a:cubicBezTo>
                  <a:cubicBezTo>
                    <a:pt x="691" y="5441"/>
                    <a:pt x="1" y="3703"/>
                    <a:pt x="656" y="2191"/>
                  </a:cubicBezTo>
                  <a:cubicBezTo>
                    <a:pt x="1310" y="691"/>
                    <a:pt x="3049" y="0"/>
                    <a:pt x="4561" y="643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910225" y="3147250"/>
              <a:ext cx="148550" cy="42275"/>
            </a:xfrm>
            <a:custGeom>
              <a:avLst/>
              <a:gdLst/>
              <a:ahLst/>
              <a:cxnLst/>
              <a:rect l="l" t="t" r="r" b="b"/>
              <a:pathLst>
                <a:path w="5942" h="1691" fill="none" extrusionOk="0">
                  <a:moveTo>
                    <a:pt x="5942" y="0"/>
                  </a:moveTo>
                  <a:lnTo>
                    <a:pt x="0" y="169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 rot="-930232">
              <a:off x="462619" y="3068154"/>
              <a:ext cx="122648" cy="144698"/>
            </a:xfrm>
            <a:custGeom>
              <a:avLst/>
              <a:gdLst/>
              <a:ahLst/>
              <a:cxnLst/>
              <a:rect l="l" t="t" r="r" b="b"/>
              <a:pathLst>
                <a:path w="4906" h="5788" fill="none" extrusionOk="0">
                  <a:moveTo>
                    <a:pt x="4906" y="578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593546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>
            <a:spLocks noGrp="1"/>
          </p:cNvSpPr>
          <p:nvPr>
            <p:ph type="body" idx="1"/>
          </p:nvPr>
        </p:nvSpPr>
        <p:spPr>
          <a:xfrm>
            <a:off x="2151300" y="1969175"/>
            <a:ext cx="4841400" cy="1756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8446451" y="1191173"/>
            <a:ext cx="357604" cy="357571"/>
          </a:xfrm>
          <a:custGeom>
            <a:avLst/>
            <a:gdLst/>
            <a:ahLst/>
            <a:cxnLst/>
            <a:rect l="l" t="t" r="r" b="b"/>
            <a:pathLst>
              <a:path w="10848" h="10847" fill="none" extrusionOk="0">
                <a:moveTo>
                  <a:pt x="10847" y="5430"/>
                </a:moveTo>
                <a:cubicBezTo>
                  <a:pt x="10847" y="8418"/>
                  <a:pt x="8419" y="10847"/>
                  <a:pt x="5430" y="10847"/>
                </a:cubicBezTo>
                <a:cubicBezTo>
                  <a:pt x="2430" y="10847"/>
                  <a:pt x="1" y="8418"/>
                  <a:pt x="1" y="5430"/>
                </a:cubicBezTo>
                <a:cubicBezTo>
                  <a:pt x="1" y="2429"/>
                  <a:pt x="2430" y="0"/>
                  <a:pt x="5430" y="0"/>
                </a:cubicBezTo>
                <a:cubicBezTo>
                  <a:pt x="8419" y="0"/>
                  <a:pt x="10847" y="2429"/>
                  <a:pt x="10847" y="543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 rot="10800000">
            <a:off x="4937735" y="2472005"/>
            <a:ext cx="386631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2358475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2841250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7"/>
          <p:cNvGrpSpPr/>
          <p:nvPr/>
        </p:nvGrpSpPr>
        <p:grpSpPr>
          <a:xfrm>
            <a:off x="349801" y="4124621"/>
            <a:ext cx="969034" cy="669091"/>
            <a:chOff x="453925" y="2889475"/>
            <a:chExt cx="763500" cy="527175"/>
          </a:xfrm>
        </p:grpSpPr>
        <p:sp>
          <p:nvSpPr>
            <p:cNvPr id="101" name="Google Shape;101;p7"/>
            <p:cNvSpPr/>
            <p:nvPr/>
          </p:nvSpPr>
          <p:spPr>
            <a:xfrm>
              <a:off x="566725" y="3049025"/>
              <a:ext cx="367625" cy="367625"/>
            </a:xfrm>
            <a:custGeom>
              <a:avLst/>
              <a:gdLst/>
              <a:ahLst/>
              <a:cxnLst/>
              <a:rect l="l" t="t" r="r" b="b"/>
              <a:pathLst>
                <a:path w="14705" h="14705" fill="none" extrusionOk="0">
                  <a:moveTo>
                    <a:pt x="12681" y="3679"/>
                  </a:moveTo>
                  <a:cubicBezTo>
                    <a:pt x="14705" y="6620"/>
                    <a:pt x="13967" y="10644"/>
                    <a:pt x="11026" y="12680"/>
                  </a:cubicBezTo>
                  <a:cubicBezTo>
                    <a:pt x="8085" y="14704"/>
                    <a:pt x="4061" y="13966"/>
                    <a:pt x="2036" y="11025"/>
                  </a:cubicBezTo>
                  <a:cubicBezTo>
                    <a:pt x="1" y="8084"/>
                    <a:pt x="751" y="4060"/>
                    <a:pt x="3680" y="2024"/>
                  </a:cubicBezTo>
                  <a:cubicBezTo>
                    <a:pt x="6620" y="0"/>
                    <a:pt x="10657" y="738"/>
                    <a:pt x="12681" y="3679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453925" y="2889475"/>
              <a:ext cx="86025" cy="86050"/>
            </a:xfrm>
            <a:custGeom>
              <a:avLst/>
              <a:gdLst/>
              <a:ahLst/>
              <a:cxnLst/>
              <a:rect l="l" t="t" r="r" b="b"/>
              <a:pathLst>
                <a:path w="3441" h="3442" fill="none" extrusionOk="0">
                  <a:moveTo>
                    <a:pt x="2274" y="298"/>
                  </a:moveTo>
                  <a:cubicBezTo>
                    <a:pt x="3060" y="596"/>
                    <a:pt x="3441" y="1477"/>
                    <a:pt x="3143" y="2263"/>
                  </a:cubicBezTo>
                  <a:cubicBezTo>
                    <a:pt x="2846" y="3048"/>
                    <a:pt x="1965" y="3441"/>
                    <a:pt x="1179" y="3144"/>
                  </a:cubicBezTo>
                  <a:cubicBezTo>
                    <a:pt x="393" y="2834"/>
                    <a:pt x="0" y="1953"/>
                    <a:pt x="298" y="1167"/>
                  </a:cubicBezTo>
                  <a:cubicBezTo>
                    <a:pt x="607" y="381"/>
                    <a:pt x="1488" y="0"/>
                    <a:pt x="2274" y="298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048625" y="3045450"/>
              <a:ext cx="168800" cy="168800"/>
            </a:xfrm>
            <a:custGeom>
              <a:avLst/>
              <a:gdLst/>
              <a:ahLst/>
              <a:cxnLst/>
              <a:rect l="l" t="t" r="r" b="b"/>
              <a:pathLst>
                <a:path w="6752" h="6752" fill="none" extrusionOk="0">
                  <a:moveTo>
                    <a:pt x="4561" y="643"/>
                  </a:moveTo>
                  <a:cubicBezTo>
                    <a:pt x="6061" y="1298"/>
                    <a:pt x="6752" y="3048"/>
                    <a:pt x="6109" y="4548"/>
                  </a:cubicBezTo>
                  <a:cubicBezTo>
                    <a:pt x="5454" y="6061"/>
                    <a:pt x="3704" y="6751"/>
                    <a:pt x="2203" y="6096"/>
                  </a:cubicBezTo>
                  <a:cubicBezTo>
                    <a:pt x="691" y="5441"/>
                    <a:pt x="1" y="3703"/>
                    <a:pt x="656" y="2191"/>
                  </a:cubicBezTo>
                  <a:cubicBezTo>
                    <a:pt x="1310" y="691"/>
                    <a:pt x="3049" y="0"/>
                    <a:pt x="4561" y="643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910225" y="3147250"/>
              <a:ext cx="148550" cy="42275"/>
            </a:xfrm>
            <a:custGeom>
              <a:avLst/>
              <a:gdLst/>
              <a:ahLst/>
              <a:cxnLst/>
              <a:rect l="l" t="t" r="r" b="b"/>
              <a:pathLst>
                <a:path w="5942" h="1691" fill="none" extrusionOk="0">
                  <a:moveTo>
                    <a:pt x="5942" y="0"/>
                  </a:moveTo>
                  <a:lnTo>
                    <a:pt x="0" y="169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19100" y="2963875"/>
              <a:ext cx="122650" cy="144700"/>
            </a:xfrm>
            <a:custGeom>
              <a:avLst/>
              <a:gdLst/>
              <a:ahLst/>
              <a:cxnLst/>
              <a:rect l="l" t="t" r="r" b="b"/>
              <a:pathLst>
                <a:path w="4906" h="5788" fill="none" extrusionOk="0">
                  <a:moveTo>
                    <a:pt x="4906" y="578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0800000">
            <a:off x="541550" y="2860588"/>
            <a:ext cx="449500" cy="19675"/>
            <a:chOff x="3025950" y="3356200"/>
            <a:chExt cx="449500" cy="19675"/>
          </a:xfrm>
        </p:grpSpPr>
        <p:sp>
          <p:nvSpPr>
            <p:cNvPr id="107" name="Google Shape;107;p7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7"/>
          <p:cNvSpPr/>
          <p:nvPr/>
        </p:nvSpPr>
        <p:spPr>
          <a:xfrm>
            <a:off x="991058" y="35299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9366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3"/>
          <p:cNvSpPr txBox="1">
            <a:spLocks noGrp="1"/>
          </p:cNvSpPr>
          <p:nvPr>
            <p:ph type="subTitle" idx="1"/>
          </p:nvPr>
        </p:nvSpPr>
        <p:spPr>
          <a:xfrm>
            <a:off x="2241200" y="2841846"/>
            <a:ext cx="4661700" cy="7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0" name="Google Shape;390;p23"/>
          <p:cNvSpPr txBox="1">
            <a:spLocks noGrp="1"/>
          </p:cNvSpPr>
          <p:nvPr>
            <p:ph type="title"/>
          </p:nvPr>
        </p:nvSpPr>
        <p:spPr>
          <a:xfrm>
            <a:off x="2241150" y="1540262"/>
            <a:ext cx="46617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1" name="Google Shape;391;p23"/>
          <p:cNvSpPr/>
          <p:nvPr/>
        </p:nvSpPr>
        <p:spPr>
          <a:xfrm>
            <a:off x="349800" y="349800"/>
            <a:ext cx="426954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392" name="Google Shape;392;p23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3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3"/>
          <p:cNvSpPr/>
          <p:nvPr/>
        </p:nvSpPr>
        <p:spPr>
          <a:xfrm>
            <a:off x="7614000" y="3497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23"/>
          <p:cNvGrpSpPr/>
          <p:nvPr/>
        </p:nvGrpSpPr>
        <p:grpSpPr>
          <a:xfrm rot="10800000">
            <a:off x="8325025" y="1980175"/>
            <a:ext cx="449500" cy="19675"/>
            <a:chOff x="3025950" y="3356200"/>
            <a:chExt cx="449500" cy="19675"/>
          </a:xfrm>
        </p:grpSpPr>
        <p:sp>
          <p:nvSpPr>
            <p:cNvPr id="396" name="Google Shape;396;p23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23"/>
          <p:cNvSpPr/>
          <p:nvPr/>
        </p:nvSpPr>
        <p:spPr>
          <a:xfrm rot="5400000">
            <a:off x="7823502" y="3677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231882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1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"/>
          <p:cNvSpPr txBox="1">
            <a:spLocks noGrp="1"/>
          </p:cNvSpPr>
          <p:nvPr>
            <p:ph type="subTitle" idx="1"/>
          </p:nvPr>
        </p:nvSpPr>
        <p:spPr>
          <a:xfrm>
            <a:off x="5063550" y="1734300"/>
            <a:ext cx="3408000" cy="23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/>
          </p:nvPr>
        </p:nvSpPr>
        <p:spPr>
          <a:xfrm>
            <a:off x="4800600" y="349800"/>
            <a:ext cx="39891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4"/>
          <p:cNvSpPr/>
          <p:nvPr/>
        </p:nvSpPr>
        <p:spPr>
          <a:xfrm rot="10800000">
            <a:off x="6178862" y="3709953"/>
            <a:ext cx="2610763" cy="1083747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4"/>
          <p:cNvSpPr/>
          <p:nvPr/>
        </p:nvSpPr>
        <p:spPr>
          <a:xfrm>
            <a:off x="8279372" y="1393750"/>
            <a:ext cx="514837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4"/>
          <p:cNvSpPr/>
          <p:nvPr/>
        </p:nvSpPr>
        <p:spPr>
          <a:xfrm>
            <a:off x="8089500" y="1280000"/>
            <a:ext cx="303055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4"/>
          <p:cNvSpPr/>
          <p:nvPr/>
        </p:nvSpPr>
        <p:spPr>
          <a:xfrm>
            <a:off x="4800600" y="46902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054584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"/>
          <p:cNvSpPr txBox="1">
            <a:spLocks noGrp="1"/>
          </p:cNvSpPr>
          <p:nvPr>
            <p:ph type="subTitle" idx="1"/>
          </p:nvPr>
        </p:nvSpPr>
        <p:spPr>
          <a:xfrm>
            <a:off x="773800" y="2259900"/>
            <a:ext cx="3074700" cy="13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2" name="Google Shape;412;p25"/>
          <p:cNvSpPr/>
          <p:nvPr/>
        </p:nvSpPr>
        <p:spPr>
          <a:xfrm rot="10800000" flipH="1">
            <a:off x="351750" y="4047832"/>
            <a:ext cx="3968778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25"/>
          <p:cNvGrpSpPr/>
          <p:nvPr/>
        </p:nvGrpSpPr>
        <p:grpSpPr>
          <a:xfrm rot="5400000">
            <a:off x="125050" y="1494900"/>
            <a:ext cx="449500" cy="19675"/>
            <a:chOff x="3025950" y="3356200"/>
            <a:chExt cx="449500" cy="19675"/>
          </a:xfrm>
        </p:grpSpPr>
        <p:sp>
          <p:nvSpPr>
            <p:cNvPr id="414" name="Google Shape;414;p2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9" name="Google Shape;419;p25"/>
          <p:cNvSpPr/>
          <p:nvPr/>
        </p:nvSpPr>
        <p:spPr>
          <a:xfrm>
            <a:off x="8691325" y="1639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5"/>
          <p:cNvSpPr/>
          <p:nvPr/>
        </p:nvSpPr>
        <p:spPr>
          <a:xfrm rot="-2132607">
            <a:off x="8333838" y="4359768"/>
            <a:ext cx="466582" cy="466582"/>
          </a:xfrm>
          <a:custGeom>
            <a:avLst/>
            <a:gdLst/>
            <a:ahLst/>
            <a:cxnLst/>
            <a:rect l="l" t="t" r="r" b="b"/>
            <a:pathLst>
              <a:path w="14705" h="14705" fill="none" extrusionOk="0">
                <a:moveTo>
                  <a:pt x="12681" y="3679"/>
                </a:moveTo>
                <a:cubicBezTo>
                  <a:pt x="14705" y="6620"/>
                  <a:pt x="13967" y="10644"/>
                  <a:pt x="11026" y="12680"/>
                </a:cubicBezTo>
                <a:cubicBezTo>
                  <a:pt x="8085" y="14704"/>
                  <a:pt x="4061" y="13966"/>
                  <a:pt x="2036" y="11025"/>
                </a:cubicBezTo>
                <a:cubicBezTo>
                  <a:pt x="1" y="8084"/>
                  <a:pt x="751" y="4060"/>
                  <a:pt x="3680" y="2024"/>
                </a:cubicBezTo>
                <a:cubicBezTo>
                  <a:pt x="6620" y="0"/>
                  <a:pt x="10657" y="738"/>
                  <a:pt x="12681" y="3679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25"/>
          <p:cNvGrpSpPr/>
          <p:nvPr/>
        </p:nvGrpSpPr>
        <p:grpSpPr>
          <a:xfrm rot="5400000">
            <a:off x="8557925" y="2905088"/>
            <a:ext cx="449500" cy="19675"/>
            <a:chOff x="3025950" y="3356200"/>
            <a:chExt cx="449500" cy="19675"/>
          </a:xfrm>
        </p:grpSpPr>
        <p:sp>
          <p:nvSpPr>
            <p:cNvPr id="422" name="Google Shape;422;p2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17432663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"/>
          <p:cNvSpPr txBox="1">
            <a:spLocks noGrp="1"/>
          </p:cNvSpPr>
          <p:nvPr>
            <p:ph type="subTitle" idx="1"/>
          </p:nvPr>
        </p:nvSpPr>
        <p:spPr>
          <a:xfrm>
            <a:off x="714325" y="2811250"/>
            <a:ext cx="42228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29" name="Google Shape;429;p26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0" name="Google Shape;430;p26"/>
          <p:cNvSpPr/>
          <p:nvPr/>
        </p:nvSpPr>
        <p:spPr>
          <a:xfrm>
            <a:off x="7596022" y="4394600"/>
            <a:ext cx="70552" cy="70552"/>
          </a:xfrm>
          <a:custGeom>
            <a:avLst/>
            <a:gdLst/>
            <a:ahLst/>
            <a:cxnLst/>
            <a:rect l="l" t="t" r="r" b="b"/>
            <a:pathLst>
              <a:path w="3156" h="3156" fill="none" extrusionOk="0">
                <a:moveTo>
                  <a:pt x="3155" y="1572"/>
                </a:moveTo>
                <a:cubicBezTo>
                  <a:pt x="3155" y="2453"/>
                  <a:pt x="2453" y="3156"/>
                  <a:pt x="1584" y="3156"/>
                </a:cubicBezTo>
                <a:cubicBezTo>
                  <a:pt x="714" y="3156"/>
                  <a:pt x="0" y="2453"/>
                  <a:pt x="0" y="1572"/>
                </a:cubicBezTo>
                <a:cubicBezTo>
                  <a:pt x="0" y="703"/>
                  <a:pt x="714" y="1"/>
                  <a:pt x="1584" y="1"/>
                </a:cubicBezTo>
                <a:cubicBezTo>
                  <a:pt x="2453" y="1"/>
                  <a:pt x="3155" y="703"/>
                  <a:pt x="3155" y="157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6"/>
          <p:cNvSpPr/>
          <p:nvPr/>
        </p:nvSpPr>
        <p:spPr>
          <a:xfrm>
            <a:off x="7138480" y="4389816"/>
            <a:ext cx="40731" cy="40463"/>
          </a:xfrm>
          <a:custGeom>
            <a:avLst/>
            <a:gdLst/>
            <a:ahLst/>
            <a:cxnLst/>
            <a:rect l="l" t="t" r="r" b="b"/>
            <a:pathLst>
              <a:path w="1822" h="1810" fill="none" extrusionOk="0">
                <a:moveTo>
                  <a:pt x="1822" y="905"/>
                </a:moveTo>
                <a:cubicBezTo>
                  <a:pt x="1822" y="1405"/>
                  <a:pt x="1417" y="1810"/>
                  <a:pt x="917" y="1810"/>
                </a:cubicBezTo>
                <a:cubicBezTo>
                  <a:pt x="417" y="1810"/>
                  <a:pt x="0" y="1405"/>
                  <a:pt x="0" y="905"/>
                </a:cubicBezTo>
                <a:cubicBezTo>
                  <a:pt x="0" y="405"/>
                  <a:pt x="417" y="0"/>
                  <a:pt x="917" y="0"/>
                </a:cubicBezTo>
                <a:cubicBezTo>
                  <a:pt x="1417" y="0"/>
                  <a:pt x="1822" y="405"/>
                  <a:pt x="1822" y="905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6"/>
          <p:cNvSpPr/>
          <p:nvPr/>
        </p:nvSpPr>
        <p:spPr>
          <a:xfrm rot="5400000" flipH="1">
            <a:off x="4527440" y="520765"/>
            <a:ext cx="3282906" cy="526296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2"/>
          </p:nvPr>
        </p:nvSpPr>
        <p:spPr>
          <a:xfrm>
            <a:off x="714325" y="1823425"/>
            <a:ext cx="4222800" cy="1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4" name="Google Shape;434;p26"/>
          <p:cNvSpPr txBox="1">
            <a:spLocks noGrp="1"/>
          </p:cNvSpPr>
          <p:nvPr>
            <p:ph type="title" idx="3"/>
          </p:nvPr>
        </p:nvSpPr>
        <p:spPr>
          <a:xfrm>
            <a:off x="714325" y="2272350"/>
            <a:ext cx="4222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9604673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7" name="Google Shape;437;p27"/>
          <p:cNvSpPr/>
          <p:nvPr/>
        </p:nvSpPr>
        <p:spPr>
          <a:xfrm rot="-5400000">
            <a:off x="1907107" y="17575"/>
            <a:ext cx="3207528" cy="6344723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438" name="Google Shape;438;p27"/>
          <p:cNvSpPr txBox="1">
            <a:spLocks noGrp="1"/>
          </p:cNvSpPr>
          <p:nvPr>
            <p:ph type="subTitle" idx="1"/>
          </p:nvPr>
        </p:nvSpPr>
        <p:spPr>
          <a:xfrm>
            <a:off x="4013950" y="2807963"/>
            <a:ext cx="4416000" cy="11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9" name="Google Shape;439;p27"/>
          <p:cNvSpPr txBox="1">
            <a:spLocks noGrp="1"/>
          </p:cNvSpPr>
          <p:nvPr>
            <p:ph type="subTitle" idx="2"/>
          </p:nvPr>
        </p:nvSpPr>
        <p:spPr>
          <a:xfrm>
            <a:off x="4013950" y="1820138"/>
            <a:ext cx="4416000" cy="1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0" name="Google Shape;440;p27"/>
          <p:cNvSpPr txBox="1">
            <a:spLocks noGrp="1"/>
          </p:cNvSpPr>
          <p:nvPr>
            <p:ph type="title" idx="3"/>
          </p:nvPr>
        </p:nvSpPr>
        <p:spPr>
          <a:xfrm>
            <a:off x="4013950" y="2269050"/>
            <a:ext cx="4416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689097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8"/>
          <p:cNvSpPr txBox="1">
            <a:spLocks noGrp="1"/>
          </p:cNvSpPr>
          <p:nvPr>
            <p:ph type="title" hasCustomPrompt="1"/>
          </p:nvPr>
        </p:nvSpPr>
        <p:spPr>
          <a:xfrm>
            <a:off x="632188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8"/>
          <p:cNvSpPr txBox="1">
            <a:spLocks noGrp="1"/>
          </p:cNvSpPr>
          <p:nvPr>
            <p:ph type="subTitle" idx="1"/>
          </p:nvPr>
        </p:nvSpPr>
        <p:spPr>
          <a:xfrm>
            <a:off x="632200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4" name="Google Shape;444;p28"/>
          <p:cNvSpPr txBox="1">
            <a:spLocks noGrp="1"/>
          </p:cNvSpPr>
          <p:nvPr>
            <p:ph type="title" idx="2"/>
          </p:nvPr>
        </p:nvSpPr>
        <p:spPr>
          <a:xfrm>
            <a:off x="632188" y="3544767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5" name="Google Shape;445;p28"/>
          <p:cNvSpPr txBox="1">
            <a:spLocks noGrp="1"/>
          </p:cNvSpPr>
          <p:nvPr>
            <p:ph type="title" idx="3" hasCustomPrompt="1"/>
          </p:nvPr>
        </p:nvSpPr>
        <p:spPr>
          <a:xfrm>
            <a:off x="3335538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28"/>
          <p:cNvSpPr txBox="1">
            <a:spLocks noGrp="1"/>
          </p:cNvSpPr>
          <p:nvPr>
            <p:ph type="subTitle" idx="4"/>
          </p:nvPr>
        </p:nvSpPr>
        <p:spPr>
          <a:xfrm>
            <a:off x="3335554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7" name="Google Shape;447;p28"/>
          <p:cNvSpPr txBox="1">
            <a:spLocks noGrp="1"/>
          </p:cNvSpPr>
          <p:nvPr>
            <p:ph type="title" idx="5"/>
          </p:nvPr>
        </p:nvSpPr>
        <p:spPr>
          <a:xfrm>
            <a:off x="3335538" y="3544915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8" name="Google Shape;448;p28"/>
          <p:cNvSpPr txBox="1">
            <a:spLocks noGrp="1"/>
          </p:cNvSpPr>
          <p:nvPr>
            <p:ph type="title" idx="6" hasCustomPrompt="1"/>
          </p:nvPr>
        </p:nvSpPr>
        <p:spPr>
          <a:xfrm>
            <a:off x="6038880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9" name="Google Shape;449;p28"/>
          <p:cNvSpPr txBox="1">
            <a:spLocks noGrp="1"/>
          </p:cNvSpPr>
          <p:nvPr>
            <p:ph type="subTitle" idx="7"/>
          </p:nvPr>
        </p:nvSpPr>
        <p:spPr>
          <a:xfrm>
            <a:off x="6038882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0" name="Google Shape;450;p28"/>
          <p:cNvSpPr txBox="1">
            <a:spLocks noGrp="1"/>
          </p:cNvSpPr>
          <p:nvPr>
            <p:ph type="title" idx="8"/>
          </p:nvPr>
        </p:nvSpPr>
        <p:spPr>
          <a:xfrm>
            <a:off x="6038887" y="3544767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1" name="Google Shape;451;p28"/>
          <p:cNvSpPr txBox="1">
            <a:spLocks noGrp="1"/>
          </p:cNvSpPr>
          <p:nvPr>
            <p:ph type="title" idx="9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2" name="Google Shape;452;p28"/>
          <p:cNvSpPr/>
          <p:nvPr/>
        </p:nvSpPr>
        <p:spPr>
          <a:xfrm rot="-5400000">
            <a:off x="1479431" y="2963158"/>
            <a:ext cx="700911" cy="2960173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3" name="Google Shape;453;p28"/>
          <p:cNvGrpSpPr/>
          <p:nvPr/>
        </p:nvGrpSpPr>
        <p:grpSpPr>
          <a:xfrm rot="5400000">
            <a:off x="125038" y="1917925"/>
            <a:ext cx="449500" cy="19675"/>
            <a:chOff x="3025950" y="3356200"/>
            <a:chExt cx="449500" cy="19675"/>
          </a:xfrm>
        </p:grpSpPr>
        <p:sp>
          <p:nvSpPr>
            <p:cNvPr id="454" name="Google Shape;454;p2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28"/>
          <p:cNvSpPr/>
          <p:nvPr/>
        </p:nvSpPr>
        <p:spPr>
          <a:xfrm rot="5400000" flipH="1">
            <a:off x="6973375" y="2970225"/>
            <a:ext cx="3090678" cy="556273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951522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38426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1"/>
          <p:cNvSpPr/>
          <p:nvPr/>
        </p:nvSpPr>
        <p:spPr>
          <a:xfrm rot="10800000">
            <a:off x="6178862" y="3955469"/>
            <a:ext cx="2610763" cy="838231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1"/>
          <p:cNvSpPr/>
          <p:nvPr/>
        </p:nvSpPr>
        <p:spPr>
          <a:xfrm>
            <a:off x="8279372" y="463550"/>
            <a:ext cx="514837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1"/>
          <p:cNvSpPr/>
          <p:nvPr/>
        </p:nvSpPr>
        <p:spPr>
          <a:xfrm>
            <a:off x="8089500" y="349800"/>
            <a:ext cx="303055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31"/>
          <p:cNvGrpSpPr/>
          <p:nvPr/>
        </p:nvGrpSpPr>
        <p:grpSpPr>
          <a:xfrm rot="5400000">
            <a:off x="125038" y="4559100"/>
            <a:ext cx="449500" cy="19675"/>
            <a:chOff x="3025950" y="3356200"/>
            <a:chExt cx="449500" cy="19675"/>
          </a:xfrm>
        </p:grpSpPr>
        <p:sp>
          <p:nvSpPr>
            <p:cNvPr id="483" name="Google Shape;483;p31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31"/>
          <p:cNvSpPr/>
          <p:nvPr/>
        </p:nvSpPr>
        <p:spPr>
          <a:xfrm>
            <a:off x="4800600" y="46902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349800" y="343350"/>
            <a:ext cx="3075360" cy="1854172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68862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67699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13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 txBox="1">
            <a:spLocks noGrp="1"/>
          </p:cNvSpPr>
          <p:nvPr>
            <p:ph type="title"/>
          </p:nvPr>
        </p:nvSpPr>
        <p:spPr>
          <a:xfrm>
            <a:off x="349800" y="1469550"/>
            <a:ext cx="8444400" cy="22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8"/>
          <p:cNvSpPr/>
          <p:nvPr/>
        </p:nvSpPr>
        <p:spPr>
          <a:xfrm rot="5400000">
            <a:off x="6222187" y="600044"/>
            <a:ext cx="2822232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16" name="Google Shape;116;p8"/>
          <p:cNvSpPr/>
          <p:nvPr/>
        </p:nvSpPr>
        <p:spPr>
          <a:xfrm rot="-5400000">
            <a:off x="-17205" y="2179404"/>
            <a:ext cx="2981301" cy="2247291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8"/>
          <p:cNvGrpSpPr/>
          <p:nvPr/>
        </p:nvGrpSpPr>
        <p:grpSpPr>
          <a:xfrm rot="10800000">
            <a:off x="8183663" y="4020094"/>
            <a:ext cx="610529" cy="763787"/>
            <a:chOff x="758425" y="3567225"/>
            <a:chExt cx="743550" cy="930200"/>
          </a:xfrm>
        </p:grpSpPr>
        <p:sp>
          <p:nvSpPr>
            <p:cNvPr id="118" name="Google Shape;118;p8"/>
            <p:cNvSpPr/>
            <p:nvPr/>
          </p:nvSpPr>
          <p:spPr>
            <a:xfrm>
              <a:off x="957850" y="3941675"/>
              <a:ext cx="314050" cy="314050"/>
            </a:xfrm>
            <a:custGeom>
              <a:avLst/>
              <a:gdLst/>
              <a:ahLst/>
              <a:cxnLst/>
              <a:rect l="l" t="t" r="r" b="b"/>
              <a:pathLst>
                <a:path w="12562" h="12562" fill="none" extrusionOk="0">
                  <a:moveTo>
                    <a:pt x="6454" y="96"/>
                  </a:moveTo>
                  <a:cubicBezTo>
                    <a:pt x="9871" y="191"/>
                    <a:pt x="12561" y="3037"/>
                    <a:pt x="12466" y="6454"/>
                  </a:cubicBezTo>
                  <a:cubicBezTo>
                    <a:pt x="12371" y="9871"/>
                    <a:pt x="9525" y="12562"/>
                    <a:pt x="6108" y="12467"/>
                  </a:cubicBezTo>
                  <a:cubicBezTo>
                    <a:pt x="2691" y="12371"/>
                    <a:pt x="0" y="9526"/>
                    <a:pt x="96" y="6109"/>
                  </a:cubicBezTo>
                  <a:cubicBezTo>
                    <a:pt x="191" y="2692"/>
                    <a:pt x="3048" y="1"/>
                    <a:pt x="6454" y="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758425" y="3567225"/>
              <a:ext cx="252425" cy="252450"/>
            </a:xfrm>
            <a:custGeom>
              <a:avLst/>
              <a:gdLst/>
              <a:ahLst/>
              <a:cxnLst/>
              <a:rect l="l" t="t" r="r" b="b"/>
              <a:pathLst>
                <a:path w="10097" h="10098" fill="none" extrusionOk="0">
                  <a:moveTo>
                    <a:pt x="6513" y="811"/>
                  </a:moveTo>
                  <a:cubicBezTo>
                    <a:pt x="8858" y="1620"/>
                    <a:pt x="10097" y="4168"/>
                    <a:pt x="9299" y="6514"/>
                  </a:cubicBezTo>
                  <a:cubicBezTo>
                    <a:pt x="8489" y="8859"/>
                    <a:pt x="5941" y="10097"/>
                    <a:pt x="3596" y="9300"/>
                  </a:cubicBezTo>
                  <a:cubicBezTo>
                    <a:pt x="1250" y="8490"/>
                    <a:pt x="0" y="5942"/>
                    <a:pt x="810" y="3597"/>
                  </a:cubicBezTo>
                  <a:cubicBezTo>
                    <a:pt x="1607" y="1251"/>
                    <a:pt x="4167" y="1"/>
                    <a:pt x="6513" y="81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1356100" y="3785425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09" y="929"/>
                    <a:pt x="5835" y="2405"/>
                    <a:pt x="5371" y="3763"/>
                  </a:cubicBezTo>
                  <a:cubicBezTo>
                    <a:pt x="4906" y="5108"/>
                    <a:pt x="3430" y="5834"/>
                    <a:pt x="2073" y="5370"/>
                  </a:cubicBezTo>
                  <a:cubicBezTo>
                    <a:pt x="715" y="4906"/>
                    <a:pt x="1" y="3429"/>
                    <a:pt x="465" y="2072"/>
                  </a:cubicBezTo>
                  <a:cubicBezTo>
                    <a:pt x="930" y="715"/>
                    <a:pt x="2406" y="0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29550" y="4351550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20" y="929"/>
                    <a:pt x="5835" y="2406"/>
                    <a:pt x="5370" y="3763"/>
                  </a:cubicBezTo>
                  <a:cubicBezTo>
                    <a:pt x="4906" y="5109"/>
                    <a:pt x="3430" y="5835"/>
                    <a:pt x="2072" y="5371"/>
                  </a:cubicBezTo>
                  <a:cubicBezTo>
                    <a:pt x="715" y="4906"/>
                    <a:pt x="1" y="3430"/>
                    <a:pt x="465" y="2072"/>
                  </a:cubicBezTo>
                  <a:cubicBezTo>
                    <a:pt x="929" y="715"/>
                    <a:pt x="2406" y="1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937300" y="3791975"/>
              <a:ext cx="101525" cy="167600"/>
            </a:xfrm>
            <a:custGeom>
              <a:avLst/>
              <a:gdLst/>
              <a:ahLst/>
              <a:cxnLst/>
              <a:rect l="l" t="t" r="r" b="b"/>
              <a:pathLst>
                <a:path w="4061" h="6704" fill="none" extrusionOk="0">
                  <a:moveTo>
                    <a:pt x="4061" y="670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241225" y="3898225"/>
              <a:ext cx="136050" cy="102125"/>
            </a:xfrm>
            <a:custGeom>
              <a:avLst/>
              <a:gdLst/>
              <a:ahLst/>
              <a:cxnLst/>
              <a:rect l="l" t="t" r="r" b="b"/>
              <a:pathLst>
                <a:path w="5442" h="4085" fill="none" extrusionOk="0">
                  <a:moveTo>
                    <a:pt x="5441" y="1"/>
                  </a:moveTo>
                  <a:lnTo>
                    <a:pt x="0" y="408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934625" y="4235775"/>
              <a:ext cx="98850" cy="130700"/>
            </a:xfrm>
            <a:custGeom>
              <a:avLst/>
              <a:gdLst/>
              <a:ahLst/>
              <a:cxnLst/>
              <a:rect l="l" t="t" r="r" b="b"/>
              <a:pathLst>
                <a:path w="3954" h="5228" fill="none" extrusionOk="0">
                  <a:moveTo>
                    <a:pt x="3954" y="0"/>
                  </a:moveTo>
                  <a:lnTo>
                    <a:pt x="1" y="5227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8"/>
          <p:cNvGrpSpPr/>
          <p:nvPr/>
        </p:nvGrpSpPr>
        <p:grpSpPr>
          <a:xfrm rot="5400000">
            <a:off x="8154600" y="2083625"/>
            <a:ext cx="449500" cy="19675"/>
            <a:chOff x="3025950" y="3356200"/>
            <a:chExt cx="449500" cy="19675"/>
          </a:xfrm>
        </p:grpSpPr>
        <p:sp>
          <p:nvSpPr>
            <p:cNvPr id="126" name="Google Shape;126;p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8"/>
          <p:cNvGrpSpPr/>
          <p:nvPr/>
        </p:nvGrpSpPr>
        <p:grpSpPr>
          <a:xfrm>
            <a:off x="6618550" y="4783863"/>
            <a:ext cx="449500" cy="19675"/>
            <a:chOff x="3025950" y="3356200"/>
            <a:chExt cx="449500" cy="19675"/>
          </a:xfrm>
        </p:grpSpPr>
        <p:sp>
          <p:nvSpPr>
            <p:cNvPr id="132" name="Google Shape;132;p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8"/>
          <p:cNvSpPr/>
          <p:nvPr/>
        </p:nvSpPr>
        <p:spPr>
          <a:xfrm>
            <a:off x="3655000" y="4635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4137775" y="3498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49800" y="349813"/>
            <a:ext cx="726300" cy="698925"/>
            <a:chOff x="1271575" y="1946500"/>
            <a:chExt cx="726300" cy="698925"/>
          </a:xfrm>
        </p:grpSpPr>
        <p:sp>
          <p:nvSpPr>
            <p:cNvPr id="140" name="Google Shape;140;p8"/>
            <p:cNvSpPr/>
            <p:nvPr/>
          </p:nvSpPr>
          <p:spPr>
            <a:xfrm>
              <a:off x="1547200" y="2219600"/>
              <a:ext cx="174750" cy="153025"/>
            </a:xfrm>
            <a:custGeom>
              <a:avLst/>
              <a:gdLst/>
              <a:ahLst/>
              <a:cxnLst/>
              <a:rect l="l" t="t" r="r" b="b"/>
              <a:pathLst>
                <a:path w="6990" h="6121" extrusionOk="0">
                  <a:moveTo>
                    <a:pt x="3499" y="0"/>
                  </a:moveTo>
                  <a:cubicBezTo>
                    <a:pt x="2407" y="0"/>
                    <a:pt x="1350" y="585"/>
                    <a:pt x="798" y="1614"/>
                  </a:cubicBezTo>
                  <a:cubicBezTo>
                    <a:pt x="1" y="3102"/>
                    <a:pt x="560" y="4948"/>
                    <a:pt x="2049" y="5757"/>
                  </a:cubicBezTo>
                  <a:cubicBezTo>
                    <a:pt x="2508" y="6004"/>
                    <a:pt x="3003" y="6120"/>
                    <a:pt x="3491" y="6120"/>
                  </a:cubicBezTo>
                  <a:cubicBezTo>
                    <a:pt x="4583" y="6120"/>
                    <a:pt x="5641" y="5535"/>
                    <a:pt x="6192" y="4507"/>
                  </a:cubicBezTo>
                  <a:cubicBezTo>
                    <a:pt x="6990" y="3019"/>
                    <a:pt x="6430" y="1161"/>
                    <a:pt x="4942" y="364"/>
                  </a:cubicBezTo>
                  <a:cubicBezTo>
                    <a:pt x="4482" y="117"/>
                    <a:pt x="3987" y="0"/>
                    <a:pt x="34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1405525" y="1946500"/>
              <a:ext cx="458125" cy="698925"/>
            </a:xfrm>
            <a:custGeom>
              <a:avLst/>
              <a:gdLst/>
              <a:ahLst/>
              <a:cxnLst/>
              <a:rect l="l" t="t" r="r" b="b"/>
              <a:pathLst>
                <a:path w="18325" h="27957" fill="none" extrusionOk="0">
                  <a:moveTo>
                    <a:pt x="13395" y="16253"/>
                  </a:moveTo>
                  <a:cubicBezTo>
                    <a:pt x="9632" y="23277"/>
                    <a:pt x="4679" y="27956"/>
                    <a:pt x="2346" y="26706"/>
                  </a:cubicBezTo>
                  <a:cubicBezTo>
                    <a:pt x="0" y="25444"/>
                    <a:pt x="1167" y="18741"/>
                    <a:pt x="4930" y="11704"/>
                  </a:cubicBezTo>
                  <a:cubicBezTo>
                    <a:pt x="8704" y="4680"/>
                    <a:pt x="13645" y="1"/>
                    <a:pt x="15990" y="1251"/>
                  </a:cubicBezTo>
                  <a:cubicBezTo>
                    <a:pt x="18324" y="2513"/>
                    <a:pt x="17169" y="9228"/>
                    <a:pt x="13395" y="16253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1271575" y="2168250"/>
              <a:ext cx="726300" cy="255425"/>
            </a:xfrm>
            <a:custGeom>
              <a:avLst/>
              <a:gdLst/>
              <a:ahLst/>
              <a:cxnLst/>
              <a:rect l="l" t="t" r="r" b="b"/>
              <a:pathLst>
                <a:path w="29052" h="10217" fill="none" extrusionOk="0">
                  <a:moveTo>
                    <a:pt x="28945" y="4561"/>
                  </a:moveTo>
                  <a:cubicBezTo>
                    <a:pt x="29052" y="7204"/>
                    <a:pt x="22670" y="9609"/>
                    <a:pt x="14705" y="9919"/>
                  </a:cubicBezTo>
                  <a:cubicBezTo>
                    <a:pt x="6739" y="10216"/>
                    <a:pt x="203" y="8323"/>
                    <a:pt x="96" y="5668"/>
                  </a:cubicBezTo>
                  <a:cubicBezTo>
                    <a:pt x="1" y="3013"/>
                    <a:pt x="6370" y="620"/>
                    <a:pt x="14336" y="310"/>
                  </a:cubicBezTo>
                  <a:cubicBezTo>
                    <a:pt x="22301" y="1"/>
                    <a:pt x="28849" y="1906"/>
                    <a:pt x="28945" y="4561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1390050" y="1953350"/>
              <a:ext cx="489075" cy="685225"/>
            </a:xfrm>
            <a:custGeom>
              <a:avLst/>
              <a:gdLst/>
              <a:ahLst/>
              <a:cxnLst/>
              <a:rect l="l" t="t" r="r" b="b"/>
              <a:pathLst>
                <a:path w="19563" h="27409" fill="none" extrusionOk="0">
                  <a:moveTo>
                    <a:pt x="13883" y="11204"/>
                  </a:moveTo>
                  <a:cubicBezTo>
                    <a:pt x="18038" y="18014"/>
                    <a:pt x="19562" y="24646"/>
                    <a:pt x="17300" y="26027"/>
                  </a:cubicBezTo>
                  <a:cubicBezTo>
                    <a:pt x="15026" y="27408"/>
                    <a:pt x="9835" y="23015"/>
                    <a:pt x="5679" y="16205"/>
                  </a:cubicBezTo>
                  <a:cubicBezTo>
                    <a:pt x="1524" y="9406"/>
                    <a:pt x="0" y="2763"/>
                    <a:pt x="2262" y="1381"/>
                  </a:cubicBezTo>
                  <a:cubicBezTo>
                    <a:pt x="4525" y="0"/>
                    <a:pt x="9728" y="4394"/>
                    <a:pt x="13883" y="11204"/>
                  </a:cubicBezTo>
                  <a:close/>
                </a:path>
              </a:pathLst>
            </a:custGeom>
            <a:noFill/>
            <a:ln w="1102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443325" y="2219525"/>
              <a:ext cx="49125" cy="43275"/>
            </a:xfrm>
            <a:custGeom>
              <a:avLst/>
              <a:gdLst/>
              <a:ahLst/>
              <a:cxnLst/>
              <a:rect l="l" t="t" r="r" b="b"/>
              <a:pathLst>
                <a:path w="1965" h="1731" extrusionOk="0">
                  <a:moveTo>
                    <a:pt x="978" y="1"/>
                  </a:moveTo>
                  <a:cubicBezTo>
                    <a:pt x="668" y="1"/>
                    <a:pt x="371" y="166"/>
                    <a:pt x="215" y="462"/>
                  </a:cubicBezTo>
                  <a:cubicBezTo>
                    <a:pt x="0" y="879"/>
                    <a:pt x="155" y="1402"/>
                    <a:pt x="572" y="1629"/>
                  </a:cubicBezTo>
                  <a:cubicBezTo>
                    <a:pt x="699" y="1698"/>
                    <a:pt x="836" y="1730"/>
                    <a:pt x="971" y="1730"/>
                  </a:cubicBezTo>
                  <a:cubicBezTo>
                    <a:pt x="1280" y="1730"/>
                    <a:pt x="1581" y="1561"/>
                    <a:pt x="1739" y="1271"/>
                  </a:cubicBezTo>
                  <a:cubicBezTo>
                    <a:pt x="1965" y="855"/>
                    <a:pt x="1810" y="331"/>
                    <a:pt x="1393" y="105"/>
                  </a:cubicBezTo>
                  <a:cubicBezTo>
                    <a:pt x="1260" y="34"/>
                    <a:pt x="1118" y="1"/>
                    <a:pt x="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844275" y="2176975"/>
              <a:ext cx="49125" cy="43250"/>
            </a:xfrm>
            <a:custGeom>
              <a:avLst/>
              <a:gdLst/>
              <a:ahLst/>
              <a:cxnLst/>
              <a:rect l="l" t="t" r="r" b="b"/>
              <a:pathLst>
                <a:path w="1965" h="1730" extrusionOk="0">
                  <a:moveTo>
                    <a:pt x="979" y="0"/>
                  </a:moveTo>
                  <a:cubicBezTo>
                    <a:pt x="669" y="0"/>
                    <a:pt x="374" y="166"/>
                    <a:pt x="226" y="461"/>
                  </a:cubicBezTo>
                  <a:cubicBezTo>
                    <a:pt x="0" y="878"/>
                    <a:pt x="155" y="1402"/>
                    <a:pt x="572" y="1628"/>
                  </a:cubicBezTo>
                  <a:cubicBezTo>
                    <a:pt x="702" y="1697"/>
                    <a:pt x="842" y="1729"/>
                    <a:pt x="979" y="1729"/>
                  </a:cubicBezTo>
                  <a:cubicBezTo>
                    <a:pt x="1291" y="1729"/>
                    <a:pt x="1589" y="1561"/>
                    <a:pt x="1738" y="1271"/>
                  </a:cubicBezTo>
                  <a:cubicBezTo>
                    <a:pt x="1965" y="854"/>
                    <a:pt x="1810" y="330"/>
                    <a:pt x="1393" y="104"/>
                  </a:cubicBezTo>
                  <a:cubicBezTo>
                    <a:pt x="1260" y="34"/>
                    <a:pt x="1118" y="0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57587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47950" y="1312425"/>
            <a:ext cx="6848100" cy="1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2000" y="3234025"/>
            <a:ext cx="4740000" cy="440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715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638700" y="1152475"/>
            <a:ext cx="78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44940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0643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3923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47950" y="1312425"/>
            <a:ext cx="6848100" cy="1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2000" y="3234025"/>
            <a:ext cx="4740000" cy="440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63493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638700" y="1152475"/>
            <a:ext cx="78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1311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0457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47950" y="1312425"/>
            <a:ext cx="6848100" cy="1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2000" y="3234025"/>
            <a:ext cx="4740000" cy="440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49800" y="349800"/>
            <a:ext cx="426954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10550" y="4659050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293325" y="4545325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10800000">
            <a:off x="8325025" y="1980175"/>
            <a:ext cx="449500" cy="19675"/>
            <a:chOff x="3025950" y="3356200"/>
            <a:chExt cx="449500" cy="19675"/>
          </a:xfrm>
        </p:grpSpPr>
        <p:sp>
          <p:nvSpPr>
            <p:cNvPr id="16" name="Google Shape;16;p2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5609100" y="577613"/>
            <a:ext cx="449500" cy="19675"/>
            <a:chOff x="3025950" y="3356200"/>
            <a:chExt cx="449500" cy="19675"/>
          </a:xfrm>
        </p:grpSpPr>
        <p:sp>
          <p:nvSpPr>
            <p:cNvPr id="22" name="Google Shape;22;p2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 rot="666718">
            <a:off x="290486" y="2988713"/>
            <a:ext cx="679076" cy="1795528"/>
            <a:chOff x="8087225" y="415325"/>
            <a:chExt cx="561700" cy="1718700"/>
          </a:xfrm>
        </p:grpSpPr>
        <p:sp>
          <p:nvSpPr>
            <p:cNvPr id="28" name="Google Shape;28;p2"/>
            <p:cNvSpPr/>
            <p:nvPr/>
          </p:nvSpPr>
          <p:spPr>
            <a:xfrm>
              <a:off x="8189025" y="528725"/>
              <a:ext cx="358400" cy="1605300"/>
            </a:xfrm>
            <a:custGeom>
              <a:avLst/>
              <a:gdLst/>
              <a:ahLst/>
              <a:cxnLst/>
              <a:rect l="l" t="t" r="r" b="b"/>
              <a:pathLst>
                <a:path w="14336" h="64212" fill="none" extrusionOk="0">
                  <a:moveTo>
                    <a:pt x="1" y="57044"/>
                  </a:moveTo>
                  <a:lnTo>
                    <a:pt x="1" y="1"/>
                  </a:lnTo>
                  <a:lnTo>
                    <a:pt x="14336" y="1"/>
                  </a:lnTo>
                  <a:lnTo>
                    <a:pt x="14336" y="57044"/>
                  </a:lnTo>
                  <a:cubicBezTo>
                    <a:pt x="14336" y="60997"/>
                    <a:pt x="11121" y="64211"/>
                    <a:pt x="7168" y="64211"/>
                  </a:cubicBezTo>
                  <a:lnTo>
                    <a:pt x="7168" y="64211"/>
                  </a:lnTo>
                  <a:cubicBezTo>
                    <a:pt x="3203" y="64211"/>
                    <a:pt x="1" y="60997"/>
                    <a:pt x="1" y="57044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273550" y="996650"/>
              <a:ext cx="188150" cy="1023375"/>
            </a:xfrm>
            <a:custGeom>
              <a:avLst/>
              <a:gdLst/>
              <a:ahLst/>
              <a:cxnLst/>
              <a:rect l="l" t="t" r="r" b="b"/>
              <a:pathLst>
                <a:path w="7526" h="40935" extrusionOk="0">
                  <a:moveTo>
                    <a:pt x="1" y="1"/>
                  </a:moveTo>
                  <a:lnTo>
                    <a:pt x="1" y="37660"/>
                  </a:lnTo>
                  <a:cubicBezTo>
                    <a:pt x="1" y="39470"/>
                    <a:pt x="1465" y="40934"/>
                    <a:pt x="3275" y="40934"/>
                  </a:cubicBezTo>
                  <a:lnTo>
                    <a:pt x="4251" y="40934"/>
                  </a:lnTo>
                  <a:cubicBezTo>
                    <a:pt x="6049" y="40934"/>
                    <a:pt x="7526" y="39470"/>
                    <a:pt x="7526" y="37660"/>
                  </a:cubicBezTo>
                  <a:lnTo>
                    <a:pt x="7526" y="1"/>
                  </a:lnTo>
                  <a:close/>
                </a:path>
              </a:pathLst>
            </a:custGeom>
            <a:solidFill>
              <a:srgbClr val="9C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45275" y="963025"/>
              <a:ext cx="245600" cy="1099850"/>
            </a:xfrm>
            <a:custGeom>
              <a:avLst/>
              <a:gdLst/>
              <a:ahLst/>
              <a:cxnLst/>
              <a:rect l="l" t="t" r="r" b="b"/>
              <a:pathLst>
                <a:path w="9824" h="43994" fill="none" extrusionOk="0">
                  <a:moveTo>
                    <a:pt x="1" y="39088"/>
                  </a:moveTo>
                  <a:lnTo>
                    <a:pt x="1" y="0"/>
                  </a:lnTo>
                  <a:lnTo>
                    <a:pt x="9823" y="0"/>
                  </a:lnTo>
                  <a:lnTo>
                    <a:pt x="9823" y="39088"/>
                  </a:lnTo>
                  <a:cubicBezTo>
                    <a:pt x="9823" y="41803"/>
                    <a:pt x="7621" y="43994"/>
                    <a:pt x="4918" y="43994"/>
                  </a:cubicBezTo>
                  <a:lnTo>
                    <a:pt x="4918" y="43994"/>
                  </a:lnTo>
                  <a:cubicBezTo>
                    <a:pt x="2203" y="43994"/>
                    <a:pt x="1" y="41803"/>
                    <a:pt x="1" y="3908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87225" y="415325"/>
              <a:ext cx="561700" cy="113425"/>
            </a:xfrm>
            <a:custGeom>
              <a:avLst/>
              <a:gdLst/>
              <a:ahLst/>
              <a:cxnLst/>
              <a:rect l="l" t="t" r="r" b="b"/>
              <a:pathLst>
                <a:path w="22468" h="4537" fill="none" extrusionOk="0">
                  <a:moveTo>
                    <a:pt x="1" y="1"/>
                  </a:moveTo>
                  <a:lnTo>
                    <a:pt x="22468" y="1"/>
                  </a:lnTo>
                  <a:lnTo>
                    <a:pt x="22468" y="4537"/>
                  </a:lnTo>
                  <a:lnTo>
                    <a:pt x="1" y="4537"/>
                  </a:ln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2"/>
          <p:cNvSpPr/>
          <p:nvPr/>
        </p:nvSpPr>
        <p:spPr>
          <a:xfrm>
            <a:off x="7614000" y="3497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7354225" y="6218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6238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3780532" y="2245675"/>
            <a:ext cx="4743000" cy="1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5485432" y="1502478"/>
            <a:ext cx="13332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Poppins"/>
              <a:buNone/>
              <a:defRPr sz="6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4527682" y="3425217"/>
            <a:ext cx="32487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" name="Google Shape;38;p3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 rot="10800000">
            <a:off x="8325025" y="1980175"/>
            <a:ext cx="449500" cy="19675"/>
            <a:chOff x="3025950" y="3356200"/>
            <a:chExt cx="449500" cy="19675"/>
          </a:xfrm>
        </p:grpSpPr>
        <p:sp>
          <p:nvSpPr>
            <p:cNvPr id="40" name="Google Shape;40;p3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 rot="5400000">
            <a:off x="7823502" y="3677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953806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638700" y="1152475"/>
            <a:ext cx="78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4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295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 txBox="1">
            <a:spLocks noGrp="1"/>
          </p:cNvSpPr>
          <p:nvPr>
            <p:ph type="subTitle" idx="1"/>
          </p:nvPr>
        </p:nvSpPr>
        <p:spPr>
          <a:xfrm>
            <a:off x="2240688" y="2465265"/>
            <a:ext cx="46626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" name="Google Shape;148;p9"/>
          <p:cNvSpPr/>
          <p:nvPr/>
        </p:nvSpPr>
        <p:spPr>
          <a:xfrm rot="5400000">
            <a:off x="6661525" y="160750"/>
            <a:ext cx="1943571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49" name="Google Shape;149;p9"/>
          <p:cNvSpPr/>
          <p:nvPr/>
        </p:nvSpPr>
        <p:spPr>
          <a:xfrm rot="-5400000">
            <a:off x="922893" y="1239306"/>
            <a:ext cx="2981301" cy="4127486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9"/>
          <p:cNvGrpSpPr/>
          <p:nvPr/>
        </p:nvGrpSpPr>
        <p:grpSpPr>
          <a:xfrm rot="10800000">
            <a:off x="8183613" y="4039769"/>
            <a:ext cx="610529" cy="763787"/>
            <a:chOff x="758425" y="3567225"/>
            <a:chExt cx="743550" cy="930200"/>
          </a:xfrm>
        </p:grpSpPr>
        <p:sp>
          <p:nvSpPr>
            <p:cNvPr id="151" name="Google Shape;151;p9"/>
            <p:cNvSpPr/>
            <p:nvPr/>
          </p:nvSpPr>
          <p:spPr>
            <a:xfrm>
              <a:off x="957850" y="3941675"/>
              <a:ext cx="314050" cy="314050"/>
            </a:xfrm>
            <a:custGeom>
              <a:avLst/>
              <a:gdLst/>
              <a:ahLst/>
              <a:cxnLst/>
              <a:rect l="l" t="t" r="r" b="b"/>
              <a:pathLst>
                <a:path w="12562" h="12562" fill="none" extrusionOk="0">
                  <a:moveTo>
                    <a:pt x="6454" y="96"/>
                  </a:moveTo>
                  <a:cubicBezTo>
                    <a:pt x="9871" y="191"/>
                    <a:pt x="12561" y="3037"/>
                    <a:pt x="12466" y="6454"/>
                  </a:cubicBezTo>
                  <a:cubicBezTo>
                    <a:pt x="12371" y="9871"/>
                    <a:pt x="9525" y="12562"/>
                    <a:pt x="6108" y="12467"/>
                  </a:cubicBezTo>
                  <a:cubicBezTo>
                    <a:pt x="2691" y="12371"/>
                    <a:pt x="0" y="9526"/>
                    <a:pt x="96" y="6109"/>
                  </a:cubicBezTo>
                  <a:cubicBezTo>
                    <a:pt x="191" y="2692"/>
                    <a:pt x="3048" y="1"/>
                    <a:pt x="6454" y="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758425" y="3567225"/>
              <a:ext cx="252425" cy="252450"/>
            </a:xfrm>
            <a:custGeom>
              <a:avLst/>
              <a:gdLst/>
              <a:ahLst/>
              <a:cxnLst/>
              <a:rect l="l" t="t" r="r" b="b"/>
              <a:pathLst>
                <a:path w="10097" h="10098" fill="none" extrusionOk="0">
                  <a:moveTo>
                    <a:pt x="6513" y="811"/>
                  </a:moveTo>
                  <a:cubicBezTo>
                    <a:pt x="8858" y="1620"/>
                    <a:pt x="10097" y="4168"/>
                    <a:pt x="9299" y="6514"/>
                  </a:cubicBezTo>
                  <a:cubicBezTo>
                    <a:pt x="8489" y="8859"/>
                    <a:pt x="5941" y="10097"/>
                    <a:pt x="3596" y="9300"/>
                  </a:cubicBezTo>
                  <a:cubicBezTo>
                    <a:pt x="1250" y="8490"/>
                    <a:pt x="0" y="5942"/>
                    <a:pt x="810" y="3597"/>
                  </a:cubicBezTo>
                  <a:cubicBezTo>
                    <a:pt x="1607" y="1251"/>
                    <a:pt x="4167" y="1"/>
                    <a:pt x="6513" y="81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356100" y="3785425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09" y="929"/>
                    <a:pt x="5835" y="2405"/>
                    <a:pt x="5371" y="3763"/>
                  </a:cubicBezTo>
                  <a:cubicBezTo>
                    <a:pt x="4906" y="5108"/>
                    <a:pt x="3430" y="5834"/>
                    <a:pt x="2073" y="5370"/>
                  </a:cubicBezTo>
                  <a:cubicBezTo>
                    <a:pt x="715" y="4906"/>
                    <a:pt x="1" y="3429"/>
                    <a:pt x="465" y="2072"/>
                  </a:cubicBezTo>
                  <a:cubicBezTo>
                    <a:pt x="930" y="715"/>
                    <a:pt x="2406" y="0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829550" y="4351550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20" y="929"/>
                    <a:pt x="5835" y="2406"/>
                    <a:pt x="5370" y="3763"/>
                  </a:cubicBezTo>
                  <a:cubicBezTo>
                    <a:pt x="4906" y="5109"/>
                    <a:pt x="3430" y="5835"/>
                    <a:pt x="2072" y="5371"/>
                  </a:cubicBezTo>
                  <a:cubicBezTo>
                    <a:pt x="715" y="4906"/>
                    <a:pt x="1" y="3430"/>
                    <a:pt x="465" y="2072"/>
                  </a:cubicBezTo>
                  <a:cubicBezTo>
                    <a:pt x="929" y="715"/>
                    <a:pt x="2406" y="1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937300" y="3791975"/>
              <a:ext cx="101525" cy="167600"/>
            </a:xfrm>
            <a:custGeom>
              <a:avLst/>
              <a:gdLst/>
              <a:ahLst/>
              <a:cxnLst/>
              <a:rect l="l" t="t" r="r" b="b"/>
              <a:pathLst>
                <a:path w="4061" h="6704" fill="none" extrusionOk="0">
                  <a:moveTo>
                    <a:pt x="4061" y="670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1241225" y="3898225"/>
              <a:ext cx="136050" cy="102125"/>
            </a:xfrm>
            <a:custGeom>
              <a:avLst/>
              <a:gdLst/>
              <a:ahLst/>
              <a:cxnLst/>
              <a:rect l="l" t="t" r="r" b="b"/>
              <a:pathLst>
                <a:path w="5442" h="4085" fill="none" extrusionOk="0">
                  <a:moveTo>
                    <a:pt x="5441" y="1"/>
                  </a:moveTo>
                  <a:lnTo>
                    <a:pt x="0" y="408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934625" y="4235775"/>
              <a:ext cx="98850" cy="130700"/>
            </a:xfrm>
            <a:custGeom>
              <a:avLst/>
              <a:gdLst/>
              <a:ahLst/>
              <a:cxnLst/>
              <a:rect l="l" t="t" r="r" b="b"/>
              <a:pathLst>
                <a:path w="3954" h="5228" fill="none" extrusionOk="0">
                  <a:moveTo>
                    <a:pt x="3954" y="0"/>
                  </a:moveTo>
                  <a:lnTo>
                    <a:pt x="1" y="5227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>
            <a:off x="6618550" y="4783863"/>
            <a:ext cx="449500" cy="19675"/>
            <a:chOff x="3025950" y="3356200"/>
            <a:chExt cx="449500" cy="19675"/>
          </a:xfrm>
        </p:grpSpPr>
        <p:sp>
          <p:nvSpPr>
            <p:cNvPr id="159" name="Google Shape;159;p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9"/>
          <p:cNvSpPr/>
          <p:nvPr/>
        </p:nvSpPr>
        <p:spPr>
          <a:xfrm rot="5400000">
            <a:off x="347877" y="329349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3655000" y="4635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4137775" y="3498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>
            <a:off x="2240688" y="1448861"/>
            <a:ext cx="4662600" cy="66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2E38"/>
              </a:buClr>
              <a:buSzPts val="4200"/>
              <a:buNone/>
              <a:defRPr sz="4500">
                <a:solidFill>
                  <a:srgbClr val="2A2E3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84150720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1"/>
          </p:nvPr>
        </p:nvSpPr>
        <p:spPr>
          <a:xfrm>
            <a:off x="1548493" y="2627446"/>
            <a:ext cx="23391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2"/>
          </p:nvPr>
        </p:nvSpPr>
        <p:spPr>
          <a:xfrm>
            <a:off x="5247218" y="2627446"/>
            <a:ext cx="23391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3"/>
          </p:nvPr>
        </p:nvSpPr>
        <p:spPr>
          <a:xfrm>
            <a:off x="1548493" y="3073800"/>
            <a:ext cx="2339100" cy="1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4"/>
          </p:nvPr>
        </p:nvSpPr>
        <p:spPr>
          <a:xfrm>
            <a:off x="5247218" y="3073800"/>
            <a:ext cx="2339100" cy="1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5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 rot="5400000">
            <a:off x="8559550" y="2521375"/>
            <a:ext cx="449500" cy="19675"/>
            <a:chOff x="3025950" y="3356200"/>
            <a:chExt cx="449500" cy="19675"/>
          </a:xfrm>
        </p:grpSpPr>
        <p:sp>
          <p:nvSpPr>
            <p:cNvPr id="60" name="Google Shape;60;p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5"/>
          <p:cNvSpPr/>
          <p:nvPr/>
        </p:nvSpPr>
        <p:spPr>
          <a:xfrm>
            <a:off x="349800" y="36913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/>
          <p:nvPr/>
        </p:nvSpPr>
        <p:spPr>
          <a:xfrm>
            <a:off x="622963" y="2937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8670988" y="14050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 rot="5400000">
            <a:off x="125038" y="1675963"/>
            <a:ext cx="449500" cy="19675"/>
            <a:chOff x="3025950" y="3356200"/>
            <a:chExt cx="449500" cy="19675"/>
          </a:xfrm>
        </p:grpSpPr>
        <p:sp>
          <p:nvSpPr>
            <p:cNvPr id="69" name="Google Shape;69;p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9409010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6"/>
          <p:cNvSpPr/>
          <p:nvPr/>
        </p:nvSpPr>
        <p:spPr>
          <a:xfrm rot="-5400000">
            <a:off x="1270690" y="1896505"/>
            <a:ext cx="1966455" cy="382793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/>
          <p:nvPr/>
        </p:nvSpPr>
        <p:spPr>
          <a:xfrm>
            <a:off x="7928925" y="4792859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8411700" y="4679134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6"/>
          <p:cNvGrpSpPr/>
          <p:nvPr/>
        </p:nvGrpSpPr>
        <p:grpSpPr>
          <a:xfrm rot="5400000">
            <a:off x="8559550" y="2521375"/>
            <a:ext cx="449500" cy="19675"/>
            <a:chOff x="3025950" y="3356200"/>
            <a:chExt cx="449500" cy="19675"/>
          </a:xfrm>
        </p:grpSpPr>
        <p:sp>
          <p:nvSpPr>
            <p:cNvPr id="80" name="Google Shape;80;p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6"/>
          <p:cNvSpPr/>
          <p:nvPr/>
        </p:nvSpPr>
        <p:spPr>
          <a:xfrm>
            <a:off x="622963" y="2937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8442388" y="30052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6"/>
          <p:cNvGrpSpPr/>
          <p:nvPr/>
        </p:nvGrpSpPr>
        <p:grpSpPr>
          <a:xfrm rot="5400000">
            <a:off x="125038" y="1675963"/>
            <a:ext cx="449500" cy="19675"/>
            <a:chOff x="3025950" y="3356200"/>
            <a:chExt cx="449500" cy="19675"/>
          </a:xfrm>
        </p:grpSpPr>
        <p:sp>
          <p:nvSpPr>
            <p:cNvPr id="88" name="Google Shape;88;p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458178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>
            <a:spLocks noGrp="1"/>
          </p:cNvSpPr>
          <p:nvPr>
            <p:ph type="body" idx="1"/>
          </p:nvPr>
        </p:nvSpPr>
        <p:spPr>
          <a:xfrm>
            <a:off x="2151300" y="1969175"/>
            <a:ext cx="4841400" cy="1756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8446451" y="1191173"/>
            <a:ext cx="357604" cy="357571"/>
          </a:xfrm>
          <a:custGeom>
            <a:avLst/>
            <a:gdLst/>
            <a:ahLst/>
            <a:cxnLst/>
            <a:rect l="l" t="t" r="r" b="b"/>
            <a:pathLst>
              <a:path w="10848" h="10847" fill="none" extrusionOk="0">
                <a:moveTo>
                  <a:pt x="10847" y="5430"/>
                </a:moveTo>
                <a:cubicBezTo>
                  <a:pt x="10847" y="8418"/>
                  <a:pt x="8419" y="10847"/>
                  <a:pt x="5430" y="10847"/>
                </a:cubicBezTo>
                <a:cubicBezTo>
                  <a:pt x="2430" y="10847"/>
                  <a:pt x="1" y="8418"/>
                  <a:pt x="1" y="5430"/>
                </a:cubicBezTo>
                <a:cubicBezTo>
                  <a:pt x="1" y="2429"/>
                  <a:pt x="2430" y="0"/>
                  <a:pt x="5430" y="0"/>
                </a:cubicBezTo>
                <a:cubicBezTo>
                  <a:pt x="8419" y="0"/>
                  <a:pt x="10847" y="2429"/>
                  <a:pt x="10847" y="543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 rot="10800000">
            <a:off x="4937735" y="2472005"/>
            <a:ext cx="386631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2358475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2841250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7"/>
          <p:cNvGrpSpPr/>
          <p:nvPr/>
        </p:nvGrpSpPr>
        <p:grpSpPr>
          <a:xfrm>
            <a:off x="349801" y="4124621"/>
            <a:ext cx="969034" cy="669091"/>
            <a:chOff x="453925" y="2889475"/>
            <a:chExt cx="763500" cy="527175"/>
          </a:xfrm>
        </p:grpSpPr>
        <p:sp>
          <p:nvSpPr>
            <p:cNvPr id="101" name="Google Shape;101;p7"/>
            <p:cNvSpPr/>
            <p:nvPr/>
          </p:nvSpPr>
          <p:spPr>
            <a:xfrm>
              <a:off x="566725" y="3049025"/>
              <a:ext cx="367625" cy="367625"/>
            </a:xfrm>
            <a:custGeom>
              <a:avLst/>
              <a:gdLst/>
              <a:ahLst/>
              <a:cxnLst/>
              <a:rect l="l" t="t" r="r" b="b"/>
              <a:pathLst>
                <a:path w="14705" h="14705" fill="none" extrusionOk="0">
                  <a:moveTo>
                    <a:pt x="12681" y="3679"/>
                  </a:moveTo>
                  <a:cubicBezTo>
                    <a:pt x="14705" y="6620"/>
                    <a:pt x="13967" y="10644"/>
                    <a:pt x="11026" y="12680"/>
                  </a:cubicBezTo>
                  <a:cubicBezTo>
                    <a:pt x="8085" y="14704"/>
                    <a:pt x="4061" y="13966"/>
                    <a:pt x="2036" y="11025"/>
                  </a:cubicBezTo>
                  <a:cubicBezTo>
                    <a:pt x="1" y="8084"/>
                    <a:pt x="751" y="4060"/>
                    <a:pt x="3680" y="2024"/>
                  </a:cubicBezTo>
                  <a:cubicBezTo>
                    <a:pt x="6620" y="0"/>
                    <a:pt x="10657" y="738"/>
                    <a:pt x="12681" y="3679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453925" y="2889475"/>
              <a:ext cx="86025" cy="86050"/>
            </a:xfrm>
            <a:custGeom>
              <a:avLst/>
              <a:gdLst/>
              <a:ahLst/>
              <a:cxnLst/>
              <a:rect l="l" t="t" r="r" b="b"/>
              <a:pathLst>
                <a:path w="3441" h="3442" fill="none" extrusionOk="0">
                  <a:moveTo>
                    <a:pt x="2274" y="298"/>
                  </a:moveTo>
                  <a:cubicBezTo>
                    <a:pt x="3060" y="596"/>
                    <a:pt x="3441" y="1477"/>
                    <a:pt x="3143" y="2263"/>
                  </a:cubicBezTo>
                  <a:cubicBezTo>
                    <a:pt x="2846" y="3048"/>
                    <a:pt x="1965" y="3441"/>
                    <a:pt x="1179" y="3144"/>
                  </a:cubicBezTo>
                  <a:cubicBezTo>
                    <a:pt x="393" y="2834"/>
                    <a:pt x="0" y="1953"/>
                    <a:pt x="298" y="1167"/>
                  </a:cubicBezTo>
                  <a:cubicBezTo>
                    <a:pt x="607" y="381"/>
                    <a:pt x="1488" y="0"/>
                    <a:pt x="2274" y="298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048625" y="3045450"/>
              <a:ext cx="168800" cy="168800"/>
            </a:xfrm>
            <a:custGeom>
              <a:avLst/>
              <a:gdLst/>
              <a:ahLst/>
              <a:cxnLst/>
              <a:rect l="l" t="t" r="r" b="b"/>
              <a:pathLst>
                <a:path w="6752" h="6752" fill="none" extrusionOk="0">
                  <a:moveTo>
                    <a:pt x="4561" y="643"/>
                  </a:moveTo>
                  <a:cubicBezTo>
                    <a:pt x="6061" y="1298"/>
                    <a:pt x="6752" y="3048"/>
                    <a:pt x="6109" y="4548"/>
                  </a:cubicBezTo>
                  <a:cubicBezTo>
                    <a:pt x="5454" y="6061"/>
                    <a:pt x="3704" y="6751"/>
                    <a:pt x="2203" y="6096"/>
                  </a:cubicBezTo>
                  <a:cubicBezTo>
                    <a:pt x="691" y="5441"/>
                    <a:pt x="1" y="3703"/>
                    <a:pt x="656" y="2191"/>
                  </a:cubicBezTo>
                  <a:cubicBezTo>
                    <a:pt x="1310" y="691"/>
                    <a:pt x="3049" y="0"/>
                    <a:pt x="4561" y="643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910225" y="3147250"/>
              <a:ext cx="148550" cy="42275"/>
            </a:xfrm>
            <a:custGeom>
              <a:avLst/>
              <a:gdLst/>
              <a:ahLst/>
              <a:cxnLst/>
              <a:rect l="l" t="t" r="r" b="b"/>
              <a:pathLst>
                <a:path w="5942" h="1691" fill="none" extrusionOk="0">
                  <a:moveTo>
                    <a:pt x="5942" y="0"/>
                  </a:moveTo>
                  <a:lnTo>
                    <a:pt x="0" y="169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19100" y="2963875"/>
              <a:ext cx="122650" cy="144700"/>
            </a:xfrm>
            <a:custGeom>
              <a:avLst/>
              <a:gdLst/>
              <a:ahLst/>
              <a:cxnLst/>
              <a:rect l="l" t="t" r="r" b="b"/>
              <a:pathLst>
                <a:path w="4906" h="5788" fill="none" extrusionOk="0">
                  <a:moveTo>
                    <a:pt x="4906" y="578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0800000">
            <a:off x="541550" y="2860588"/>
            <a:ext cx="449500" cy="19675"/>
            <a:chOff x="3025950" y="3356200"/>
            <a:chExt cx="449500" cy="19675"/>
          </a:xfrm>
        </p:grpSpPr>
        <p:sp>
          <p:nvSpPr>
            <p:cNvPr id="107" name="Google Shape;107;p7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7"/>
          <p:cNvSpPr/>
          <p:nvPr/>
        </p:nvSpPr>
        <p:spPr>
          <a:xfrm>
            <a:off x="991058" y="35299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9032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 txBox="1">
            <a:spLocks noGrp="1"/>
          </p:cNvSpPr>
          <p:nvPr>
            <p:ph type="title"/>
          </p:nvPr>
        </p:nvSpPr>
        <p:spPr>
          <a:xfrm>
            <a:off x="349800" y="1469550"/>
            <a:ext cx="8444400" cy="22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8"/>
          <p:cNvSpPr/>
          <p:nvPr/>
        </p:nvSpPr>
        <p:spPr>
          <a:xfrm rot="5400000">
            <a:off x="6222187" y="600044"/>
            <a:ext cx="2822232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16" name="Google Shape;116;p8"/>
          <p:cNvSpPr/>
          <p:nvPr/>
        </p:nvSpPr>
        <p:spPr>
          <a:xfrm rot="-5400000">
            <a:off x="-17205" y="2179404"/>
            <a:ext cx="2981301" cy="2247291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8"/>
          <p:cNvGrpSpPr/>
          <p:nvPr/>
        </p:nvGrpSpPr>
        <p:grpSpPr>
          <a:xfrm rot="10800000">
            <a:off x="8183663" y="4020094"/>
            <a:ext cx="610529" cy="763787"/>
            <a:chOff x="758425" y="3567225"/>
            <a:chExt cx="743550" cy="930200"/>
          </a:xfrm>
        </p:grpSpPr>
        <p:sp>
          <p:nvSpPr>
            <p:cNvPr id="118" name="Google Shape;118;p8"/>
            <p:cNvSpPr/>
            <p:nvPr/>
          </p:nvSpPr>
          <p:spPr>
            <a:xfrm>
              <a:off x="957850" y="3941675"/>
              <a:ext cx="314050" cy="314050"/>
            </a:xfrm>
            <a:custGeom>
              <a:avLst/>
              <a:gdLst/>
              <a:ahLst/>
              <a:cxnLst/>
              <a:rect l="l" t="t" r="r" b="b"/>
              <a:pathLst>
                <a:path w="12562" h="12562" fill="none" extrusionOk="0">
                  <a:moveTo>
                    <a:pt x="6454" y="96"/>
                  </a:moveTo>
                  <a:cubicBezTo>
                    <a:pt x="9871" y="191"/>
                    <a:pt x="12561" y="3037"/>
                    <a:pt x="12466" y="6454"/>
                  </a:cubicBezTo>
                  <a:cubicBezTo>
                    <a:pt x="12371" y="9871"/>
                    <a:pt x="9525" y="12562"/>
                    <a:pt x="6108" y="12467"/>
                  </a:cubicBezTo>
                  <a:cubicBezTo>
                    <a:pt x="2691" y="12371"/>
                    <a:pt x="0" y="9526"/>
                    <a:pt x="96" y="6109"/>
                  </a:cubicBezTo>
                  <a:cubicBezTo>
                    <a:pt x="191" y="2692"/>
                    <a:pt x="3048" y="1"/>
                    <a:pt x="6454" y="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758425" y="3567225"/>
              <a:ext cx="252425" cy="252450"/>
            </a:xfrm>
            <a:custGeom>
              <a:avLst/>
              <a:gdLst/>
              <a:ahLst/>
              <a:cxnLst/>
              <a:rect l="l" t="t" r="r" b="b"/>
              <a:pathLst>
                <a:path w="10097" h="10098" fill="none" extrusionOk="0">
                  <a:moveTo>
                    <a:pt x="6513" y="811"/>
                  </a:moveTo>
                  <a:cubicBezTo>
                    <a:pt x="8858" y="1620"/>
                    <a:pt x="10097" y="4168"/>
                    <a:pt x="9299" y="6514"/>
                  </a:cubicBezTo>
                  <a:cubicBezTo>
                    <a:pt x="8489" y="8859"/>
                    <a:pt x="5941" y="10097"/>
                    <a:pt x="3596" y="9300"/>
                  </a:cubicBezTo>
                  <a:cubicBezTo>
                    <a:pt x="1250" y="8490"/>
                    <a:pt x="0" y="5942"/>
                    <a:pt x="810" y="3597"/>
                  </a:cubicBezTo>
                  <a:cubicBezTo>
                    <a:pt x="1607" y="1251"/>
                    <a:pt x="4167" y="1"/>
                    <a:pt x="6513" y="81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1356100" y="3785425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09" y="929"/>
                    <a:pt x="5835" y="2405"/>
                    <a:pt x="5371" y="3763"/>
                  </a:cubicBezTo>
                  <a:cubicBezTo>
                    <a:pt x="4906" y="5108"/>
                    <a:pt x="3430" y="5834"/>
                    <a:pt x="2073" y="5370"/>
                  </a:cubicBezTo>
                  <a:cubicBezTo>
                    <a:pt x="715" y="4906"/>
                    <a:pt x="1" y="3429"/>
                    <a:pt x="465" y="2072"/>
                  </a:cubicBezTo>
                  <a:cubicBezTo>
                    <a:pt x="930" y="715"/>
                    <a:pt x="2406" y="0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29550" y="4351550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20" y="929"/>
                    <a:pt x="5835" y="2406"/>
                    <a:pt x="5370" y="3763"/>
                  </a:cubicBezTo>
                  <a:cubicBezTo>
                    <a:pt x="4906" y="5109"/>
                    <a:pt x="3430" y="5835"/>
                    <a:pt x="2072" y="5371"/>
                  </a:cubicBezTo>
                  <a:cubicBezTo>
                    <a:pt x="715" y="4906"/>
                    <a:pt x="1" y="3430"/>
                    <a:pt x="465" y="2072"/>
                  </a:cubicBezTo>
                  <a:cubicBezTo>
                    <a:pt x="929" y="715"/>
                    <a:pt x="2406" y="1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937300" y="3791975"/>
              <a:ext cx="101525" cy="167600"/>
            </a:xfrm>
            <a:custGeom>
              <a:avLst/>
              <a:gdLst/>
              <a:ahLst/>
              <a:cxnLst/>
              <a:rect l="l" t="t" r="r" b="b"/>
              <a:pathLst>
                <a:path w="4061" h="6704" fill="none" extrusionOk="0">
                  <a:moveTo>
                    <a:pt x="4061" y="670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241225" y="3898225"/>
              <a:ext cx="136050" cy="102125"/>
            </a:xfrm>
            <a:custGeom>
              <a:avLst/>
              <a:gdLst/>
              <a:ahLst/>
              <a:cxnLst/>
              <a:rect l="l" t="t" r="r" b="b"/>
              <a:pathLst>
                <a:path w="5442" h="4085" fill="none" extrusionOk="0">
                  <a:moveTo>
                    <a:pt x="5441" y="1"/>
                  </a:moveTo>
                  <a:lnTo>
                    <a:pt x="0" y="408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934625" y="4235775"/>
              <a:ext cx="98850" cy="130700"/>
            </a:xfrm>
            <a:custGeom>
              <a:avLst/>
              <a:gdLst/>
              <a:ahLst/>
              <a:cxnLst/>
              <a:rect l="l" t="t" r="r" b="b"/>
              <a:pathLst>
                <a:path w="3954" h="5228" fill="none" extrusionOk="0">
                  <a:moveTo>
                    <a:pt x="3954" y="0"/>
                  </a:moveTo>
                  <a:lnTo>
                    <a:pt x="1" y="5227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8"/>
          <p:cNvGrpSpPr/>
          <p:nvPr/>
        </p:nvGrpSpPr>
        <p:grpSpPr>
          <a:xfrm rot="5400000">
            <a:off x="8154600" y="2083625"/>
            <a:ext cx="449500" cy="19675"/>
            <a:chOff x="3025950" y="3356200"/>
            <a:chExt cx="449500" cy="19675"/>
          </a:xfrm>
        </p:grpSpPr>
        <p:sp>
          <p:nvSpPr>
            <p:cNvPr id="126" name="Google Shape;126;p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8"/>
          <p:cNvGrpSpPr/>
          <p:nvPr/>
        </p:nvGrpSpPr>
        <p:grpSpPr>
          <a:xfrm>
            <a:off x="6618550" y="4783863"/>
            <a:ext cx="449500" cy="19675"/>
            <a:chOff x="3025950" y="3356200"/>
            <a:chExt cx="449500" cy="19675"/>
          </a:xfrm>
        </p:grpSpPr>
        <p:sp>
          <p:nvSpPr>
            <p:cNvPr id="132" name="Google Shape;132;p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8"/>
          <p:cNvSpPr/>
          <p:nvPr/>
        </p:nvSpPr>
        <p:spPr>
          <a:xfrm>
            <a:off x="3655000" y="4635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4137775" y="3498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49800" y="349813"/>
            <a:ext cx="726300" cy="698925"/>
            <a:chOff x="1271575" y="1946500"/>
            <a:chExt cx="726300" cy="698925"/>
          </a:xfrm>
        </p:grpSpPr>
        <p:sp>
          <p:nvSpPr>
            <p:cNvPr id="140" name="Google Shape;140;p8"/>
            <p:cNvSpPr/>
            <p:nvPr/>
          </p:nvSpPr>
          <p:spPr>
            <a:xfrm>
              <a:off x="1547200" y="2219600"/>
              <a:ext cx="174750" cy="153025"/>
            </a:xfrm>
            <a:custGeom>
              <a:avLst/>
              <a:gdLst/>
              <a:ahLst/>
              <a:cxnLst/>
              <a:rect l="l" t="t" r="r" b="b"/>
              <a:pathLst>
                <a:path w="6990" h="6121" extrusionOk="0">
                  <a:moveTo>
                    <a:pt x="3499" y="0"/>
                  </a:moveTo>
                  <a:cubicBezTo>
                    <a:pt x="2407" y="0"/>
                    <a:pt x="1350" y="585"/>
                    <a:pt x="798" y="1614"/>
                  </a:cubicBezTo>
                  <a:cubicBezTo>
                    <a:pt x="1" y="3102"/>
                    <a:pt x="560" y="4948"/>
                    <a:pt x="2049" y="5757"/>
                  </a:cubicBezTo>
                  <a:cubicBezTo>
                    <a:pt x="2508" y="6004"/>
                    <a:pt x="3003" y="6120"/>
                    <a:pt x="3491" y="6120"/>
                  </a:cubicBezTo>
                  <a:cubicBezTo>
                    <a:pt x="4583" y="6120"/>
                    <a:pt x="5641" y="5535"/>
                    <a:pt x="6192" y="4507"/>
                  </a:cubicBezTo>
                  <a:cubicBezTo>
                    <a:pt x="6990" y="3019"/>
                    <a:pt x="6430" y="1161"/>
                    <a:pt x="4942" y="364"/>
                  </a:cubicBezTo>
                  <a:cubicBezTo>
                    <a:pt x="4482" y="117"/>
                    <a:pt x="3987" y="0"/>
                    <a:pt x="34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1405525" y="1946500"/>
              <a:ext cx="458125" cy="698925"/>
            </a:xfrm>
            <a:custGeom>
              <a:avLst/>
              <a:gdLst/>
              <a:ahLst/>
              <a:cxnLst/>
              <a:rect l="l" t="t" r="r" b="b"/>
              <a:pathLst>
                <a:path w="18325" h="27957" fill="none" extrusionOk="0">
                  <a:moveTo>
                    <a:pt x="13395" y="16253"/>
                  </a:moveTo>
                  <a:cubicBezTo>
                    <a:pt x="9632" y="23277"/>
                    <a:pt x="4679" y="27956"/>
                    <a:pt x="2346" y="26706"/>
                  </a:cubicBezTo>
                  <a:cubicBezTo>
                    <a:pt x="0" y="25444"/>
                    <a:pt x="1167" y="18741"/>
                    <a:pt x="4930" y="11704"/>
                  </a:cubicBezTo>
                  <a:cubicBezTo>
                    <a:pt x="8704" y="4680"/>
                    <a:pt x="13645" y="1"/>
                    <a:pt x="15990" y="1251"/>
                  </a:cubicBezTo>
                  <a:cubicBezTo>
                    <a:pt x="18324" y="2513"/>
                    <a:pt x="17169" y="9228"/>
                    <a:pt x="13395" y="16253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1271575" y="2168250"/>
              <a:ext cx="726300" cy="255425"/>
            </a:xfrm>
            <a:custGeom>
              <a:avLst/>
              <a:gdLst/>
              <a:ahLst/>
              <a:cxnLst/>
              <a:rect l="l" t="t" r="r" b="b"/>
              <a:pathLst>
                <a:path w="29052" h="10217" fill="none" extrusionOk="0">
                  <a:moveTo>
                    <a:pt x="28945" y="4561"/>
                  </a:moveTo>
                  <a:cubicBezTo>
                    <a:pt x="29052" y="7204"/>
                    <a:pt x="22670" y="9609"/>
                    <a:pt x="14705" y="9919"/>
                  </a:cubicBezTo>
                  <a:cubicBezTo>
                    <a:pt x="6739" y="10216"/>
                    <a:pt x="203" y="8323"/>
                    <a:pt x="96" y="5668"/>
                  </a:cubicBezTo>
                  <a:cubicBezTo>
                    <a:pt x="1" y="3013"/>
                    <a:pt x="6370" y="620"/>
                    <a:pt x="14336" y="310"/>
                  </a:cubicBezTo>
                  <a:cubicBezTo>
                    <a:pt x="22301" y="1"/>
                    <a:pt x="28849" y="1906"/>
                    <a:pt x="28945" y="4561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1390050" y="1953350"/>
              <a:ext cx="489075" cy="685225"/>
            </a:xfrm>
            <a:custGeom>
              <a:avLst/>
              <a:gdLst/>
              <a:ahLst/>
              <a:cxnLst/>
              <a:rect l="l" t="t" r="r" b="b"/>
              <a:pathLst>
                <a:path w="19563" h="27409" fill="none" extrusionOk="0">
                  <a:moveTo>
                    <a:pt x="13883" y="11204"/>
                  </a:moveTo>
                  <a:cubicBezTo>
                    <a:pt x="18038" y="18014"/>
                    <a:pt x="19562" y="24646"/>
                    <a:pt x="17300" y="26027"/>
                  </a:cubicBezTo>
                  <a:cubicBezTo>
                    <a:pt x="15026" y="27408"/>
                    <a:pt x="9835" y="23015"/>
                    <a:pt x="5679" y="16205"/>
                  </a:cubicBezTo>
                  <a:cubicBezTo>
                    <a:pt x="1524" y="9406"/>
                    <a:pt x="0" y="2763"/>
                    <a:pt x="2262" y="1381"/>
                  </a:cubicBezTo>
                  <a:cubicBezTo>
                    <a:pt x="4525" y="0"/>
                    <a:pt x="9728" y="4394"/>
                    <a:pt x="13883" y="11204"/>
                  </a:cubicBezTo>
                  <a:close/>
                </a:path>
              </a:pathLst>
            </a:custGeom>
            <a:noFill/>
            <a:ln w="1102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443325" y="2219525"/>
              <a:ext cx="49125" cy="43275"/>
            </a:xfrm>
            <a:custGeom>
              <a:avLst/>
              <a:gdLst/>
              <a:ahLst/>
              <a:cxnLst/>
              <a:rect l="l" t="t" r="r" b="b"/>
              <a:pathLst>
                <a:path w="1965" h="1731" extrusionOk="0">
                  <a:moveTo>
                    <a:pt x="978" y="1"/>
                  </a:moveTo>
                  <a:cubicBezTo>
                    <a:pt x="668" y="1"/>
                    <a:pt x="371" y="166"/>
                    <a:pt x="215" y="462"/>
                  </a:cubicBezTo>
                  <a:cubicBezTo>
                    <a:pt x="0" y="879"/>
                    <a:pt x="155" y="1402"/>
                    <a:pt x="572" y="1629"/>
                  </a:cubicBezTo>
                  <a:cubicBezTo>
                    <a:pt x="699" y="1698"/>
                    <a:pt x="836" y="1730"/>
                    <a:pt x="971" y="1730"/>
                  </a:cubicBezTo>
                  <a:cubicBezTo>
                    <a:pt x="1280" y="1730"/>
                    <a:pt x="1581" y="1561"/>
                    <a:pt x="1739" y="1271"/>
                  </a:cubicBezTo>
                  <a:cubicBezTo>
                    <a:pt x="1965" y="855"/>
                    <a:pt x="1810" y="331"/>
                    <a:pt x="1393" y="105"/>
                  </a:cubicBezTo>
                  <a:cubicBezTo>
                    <a:pt x="1260" y="34"/>
                    <a:pt x="1118" y="1"/>
                    <a:pt x="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844275" y="2176975"/>
              <a:ext cx="49125" cy="43250"/>
            </a:xfrm>
            <a:custGeom>
              <a:avLst/>
              <a:gdLst/>
              <a:ahLst/>
              <a:cxnLst/>
              <a:rect l="l" t="t" r="r" b="b"/>
              <a:pathLst>
                <a:path w="1965" h="1730" extrusionOk="0">
                  <a:moveTo>
                    <a:pt x="979" y="0"/>
                  </a:moveTo>
                  <a:cubicBezTo>
                    <a:pt x="669" y="0"/>
                    <a:pt x="374" y="166"/>
                    <a:pt x="226" y="461"/>
                  </a:cubicBezTo>
                  <a:cubicBezTo>
                    <a:pt x="0" y="878"/>
                    <a:pt x="155" y="1402"/>
                    <a:pt x="572" y="1628"/>
                  </a:cubicBezTo>
                  <a:cubicBezTo>
                    <a:pt x="702" y="1697"/>
                    <a:pt x="842" y="1729"/>
                    <a:pt x="979" y="1729"/>
                  </a:cubicBezTo>
                  <a:cubicBezTo>
                    <a:pt x="1291" y="1729"/>
                    <a:pt x="1589" y="1561"/>
                    <a:pt x="1738" y="1271"/>
                  </a:cubicBezTo>
                  <a:cubicBezTo>
                    <a:pt x="1965" y="854"/>
                    <a:pt x="1810" y="330"/>
                    <a:pt x="1393" y="104"/>
                  </a:cubicBezTo>
                  <a:cubicBezTo>
                    <a:pt x="1260" y="34"/>
                    <a:pt x="1118" y="0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271075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 txBox="1">
            <a:spLocks noGrp="1"/>
          </p:cNvSpPr>
          <p:nvPr>
            <p:ph type="subTitle" idx="1"/>
          </p:nvPr>
        </p:nvSpPr>
        <p:spPr>
          <a:xfrm>
            <a:off x="2240688" y="2465265"/>
            <a:ext cx="46626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" name="Google Shape;148;p9"/>
          <p:cNvSpPr/>
          <p:nvPr/>
        </p:nvSpPr>
        <p:spPr>
          <a:xfrm rot="5400000">
            <a:off x="6661525" y="160750"/>
            <a:ext cx="1943571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49" name="Google Shape;149;p9"/>
          <p:cNvSpPr/>
          <p:nvPr/>
        </p:nvSpPr>
        <p:spPr>
          <a:xfrm rot="-5400000">
            <a:off x="922893" y="1239306"/>
            <a:ext cx="2981301" cy="4127486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9"/>
          <p:cNvGrpSpPr/>
          <p:nvPr/>
        </p:nvGrpSpPr>
        <p:grpSpPr>
          <a:xfrm rot="10800000">
            <a:off x="8183613" y="4039769"/>
            <a:ext cx="610529" cy="763787"/>
            <a:chOff x="758425" y="3567225"/>
            <a:chExt cx="743550" cy="930200"/>
          </a:xfrm>
        </p:grpSpPr>
        <p:sp>
          <p:nvSpPr>
            <p:cNvPr id="151" name="Google Shape;151;p9"/>
            <p:cNvSpPr/>
            <p:nvPr/>
          </p:nvSpPr>
          <p:spPr>
            <a:xfrm>
              <a:off x="957850" y="3941675"/>
              <a:ext cx="314050" cy="314050"/>
            </a:xfrm>
            <a:custGeom>
              <a:avLst/>
              <a:gdLst/>
              <a:ahLst/>
              <a:cxnLst/>
              <a:rect l="l" t="t" r="r" b="b"/>
              <a:pathLst>
                <a:path w="12562" h="12562" fill="none" extrusionOk="0">
                  <a:moveTo>
                    <a:pt x="6454" y="96"/>
                  </a:moveTo>
                  <a:cubicBezTo>
                    <a:pt x="9871" y="191"/>
                    <a:pt x="12561" y="3037"/>
                    <a:pt x="12466" y="6454"/>
                  </a:cubicBezTo>
                  <a:cubicBezTo>
                    <a:pt x="12371" y="9871"/>
                    <a:pt x="9525" y="12562"/>
                    <a:pt x="6108" y="12467"/>
                  </a:cubicBezTo>
                  <a:cubicBezTo>
                    <a:pt x="2691" y="12371"/>
                    <a:pt x="0" y="9526"/>
                    <a:pt x="96" y="6109"/>
                  </a:cubicBezTo>
                  <a:cubicBezTo>
                    <a:pt x="191" y="2692"/>
                    <a:pt x="3048" y="1"/>
                    <a:pt x="6454" y="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758425" y="3567225"/>
              <a:ext cx="252425" cy="252450"/>
            </a:xfrm>
            <a:custGeom>
              <a:avLst/>
              <a:gdLst/>
              <a:ahLst/>
              <a:cxnLst/>
              <a:rect l="l" t="t" r="r" b="b"/>
              <a:pathLst>
                <a:path w="10097" h="10098" fill="none" extrusionOk="0">
                  <a:moveTo>
                    <a:pt x="6513" y="811"/>
                  </a:moveTo>
                  <a:cubicBezTo>
                    <a:pt x="8858" y="1620"/>
                    <a:pt x="10097" y="4168"/>
                    <a:pt x="9299" y="6514"/>
                  </a:cubicBezTo>
                  <a:cubicBezTo>
                    <a:pt x="8489" y="8859"/>
                    <a:pt x="5941" y="10097"/>
                    <a:pt x="3596" y="9300"/>
                  </a:cubicBezTo>
                  <a:cubicBezTo>
                    <a:pt x="1250" y="8490"/>
                    <a:pt x="0" y="5942"/>
                    <a:pt x="810" y="3597"/>
                  </a:cubicBezTo>
                  <a:cubicBezTo>
                    <a:pt x="1607" y="1251"/>
                    <a:pt x="4167" y="1"/>
                    <a:pt x="6513" y="81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356100" y="3785425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09" y="929"/>
                    <a:pt x="5835" y="2405"/>
                    <a:pt x="5371" y="3763"/>
                  </a:cubicBezTo>
                  <a:cubicBezTo>
                    <a:pt x="4906" y="5108"/>
                    <a:pt x="3430" y="5834"/>
                    <a:pt x="2073" y="5370"/>
                  </a:cubicBezTo>
                  <a:cubicBezTo>
                    <a:pt x="715" y="4906"/>
                    <a:pt x="1" y="3429"/>
                    <a:pt x="465" y="2072"/>
                  </a:cubicBezTo>
                  <a:cubicBezTo>
                    <a:pt x="930" y="715"/>
                    <a:pt x="2406" y="0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829550" y="4351550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20" y="929"/>
                    <a:pt x="5835" y="2406"/>
                    <a:pt x="5370" y="3763"/>
                  </a:cubicBezTo>
                  <a:cubicBezTo>
                    <a:pt x="4906" y="5109"/>
                    <a:pt x="3430" y="5835"/>
                    <a:pt x="2072" y="5371"/>
                  </a:cubicBezTo>
                  <a:cubicBezTo>
                    <a:pt x="715" y="4906"/>
                    <a:pt x="1" y="3430"/>
                    <a:pt x="465" y="2072"/>
                  </a:cubicBezTo>
                  <a:cubicBezTo>
                    <a:pt x="929" y="715"/>
                    <a:pt x="2406" y="1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937300" y="3791975"/>
              <a:ext cx="101525" cy="167600"/>
            </a:xfrm>
            <a:custGeom>
              <a:avLst/>
              <a:gdLst/>
              <a:ahLst/>
              <a:cxnLst/>
              <a:rect l="l" t="t" r="r" b="b"/>
              <a:pathLst>
                <a:path w="4061" h="6704" fill="none" extrusionOk="0">
                  <a:moveTo>
                    <a:pt x="4061" y="670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1241225" y="3898225"/>
              <a:ext cx="136050" cy="102125"/>
            </a:xfrm>
            <a:custGeom>
              <a:avLst/>
              <a:gdLst/>
              <a:ahLst/>
              <a:cxnLst/>
              <a:rect l="l" t="t" r="r" b="b"/>
              <a:pathLst>
                <a:path w="5442" h="4085" fill="none" extrusionOk="0">
                  <a:moveTo>
                    <a:pt x="5441" y="1"/>
                  </a:moveTo>
                  <a:lnTo>
                    <a:pt x="0" y="408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934625" y="4235775"/>
              <a:ext cx="98850" cy="130700"/>
            </a:xfrm>
            <a:custGeom>
              <a:avLst/>
              <a:gdLst/>
              <a:ahLst/>
              <a:cxnLst/>
              <a:rect l="l" t="t" r="r" b="b"/>
              <a:pathLst>
                <a:path w="3954" h="5228" fill="none" extrusionOk="0">
                  <a:moveTo>
                    <a:pt x="3954" y="0"/>
                  </a:moveTo>
                  <a:lnTo>
                    <a:pt x="1" y="5227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>
            <a:off x="6618550" y="4783863"/>
            <a:ext cx="449500" cy="19675"/>
            <a:chOff x="3025950" y="3356200"/>
            <a:chExt cx="449500" cy="19675"/>
          </a:xfrm>
        </p:grpSpPr>
        <p:sp>
          <p:nvSpPr>
            <p:cNvPr id="159" name="Google Shape;159;p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9"/>
          <p:cNvSpPr/>
          <p:nvPr/>
        </p:nvSpPr>
        <p:spPr>
          <a:xfrm rot="5400000">
            <a:off x="347877" y="329349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3655000" y="4635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4137775" y="3498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>
            <a:off x="2240688" y="1448861"/>
            <a:ext cx="4662600" cy="66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2E38"/>
              </a:buClr>
              <a:buSzPts val="4200"/>
              <a:buNone/>
              <a:defRPr sz="4500">
                <a:solidFill>
                  <a:srgbClr val="2A2E3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8249574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3743150" y="3636950"/>
            <a:ext cx="5051100" cy="1157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0" name="Google Shape;170;p10"/>
          <p:cNvSpPr/>
          <p:nvPr/>
        </p:nvSpPr>
        <p:spPr>
          <a:xfrm rot="10800000" flipH="1">
            <a:off x="349800" y="2472005"/>
            <a:ext cx="2968598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71" name="Google Shape;171;p10"/>
          <p:cNvSpPr/>
          <p:nvPr/>
        </p:nvSpPr>
        <p:spPr>
          <a:xfrm flipH="1">
            <a:off x="4571975" y="349800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478553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7531602" y="3505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49800" y="349800"/>
            <a:ext cx="426954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75" name="Google Shape;175;p11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 txBox="1">
            <a:spLocks noGrp="1"/>
          </p:cNvSpPr>
          <p:nvPr>
            <p:ph type="title" hasCustomPrompt="1"/>
          </p:nvPr>
        </p:nvSpPr>
        <p:spPr>
          <a:xfrm>
            <a:off x="1462500" y="1599225"/>
            <a:ext cx="6219000" cy="1486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Poppins"/>
              <a:buNone/>
              <a:defRPr sz="9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1462500" y="3264800"/>
            <a:ext cx="6219000" cy="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8" name="Google Shape;178;p11"/>
          <p:cNvSpPr/>
          <p:nvPr/>
        </p:nvSpPr>
        <p:spPr>
          <a:xfrm rot="5400000">
            <a:off x="7823502" y="3677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7427934" y="5840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101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9097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/>
          <p:nvPr/>
        </p:nvSpPr>
        <p:spPr>
          <a:xfrm>
            <a:off x="8226950" y="4230174"/>
            <a:ext cx="560326" cy="560275"/>
          </a:xfrm>
          <a:custGeom>
            <a:avLst/>
            <a:gdLst/>
            <a:ahLst/>
            <a:cxnLst/>
            <a:rect l="l" t="t" r="r" b="b"/>
            <a:pathLst>
              <a:path w="10848" h="10847" fill="none" extrusionOk="0">
                <a:moveTo>
                  <a:pt x="10847" y="5430"/>
                </a:moveTo>
                <a:cubicBezTo>
                  <a:pt x="10847" y="8418"/>
                  <a:pt x="8419" y="10847"/>
                  <a:pt x="5430" y="10847"/>
                </a:cubicBezTo>
                <a:cubicBezTo>
                  <a:pt x="2430" y="10847"/>
                  <a:pt x="1" y="8418"/>
                  <a:pt x="1" y="5430"/>
                </a:cubicBezTo>
                <a:cubicBezTo>
                  <a:pt x="1" y="2429"/>
                  <a:pt x="2430" y="0"/>
                  <a:pt x="5430" y="0"/>
                </a:cubicBezTo>
                <a:cubicBezTo>
                  <a:pt x="8419" y="0"/>
                  <a:pt x="10847" y="2429"/>
                  <a:pt x="10847" y="543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 rot="-5400000">
            <a:off x="-94891" y="2027313"/>
            <a:ext cx="3211077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84" name="Google Shape;184;p13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185" name="Google Shape;185;p13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13"/>
          <p:cNvSpPr txBox="1">
            <a:spLocks noGrp="1"/>
          </p:cNvSpPr>
          <p:nvPr>
            <p:ph type="title" hasCustomPrompt="1"/>
          </p:nvPr>
        </p:nvSpPr>
        <p:spPr>
          <a:xfrm>
            <a:off x="984488" y="1930666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"/>
          </p:nvPr>
        </p:nvSpPr>
        <p:spPr>
          <a:xfrm>
            <a:off x="1895923" y="1725259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2" hasCustomPrompt="1"/>
          </p:nvPr>
        </p:nvSpPr>
        <p:spPr>
          <a:xfrm>
            <a:off x="984419" y="3519582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3" hasCustomPrompt="1"/>
          </p:nvPr>
        </p:nvSpPr>
        <p:spPr>
          <a:xfrm>
            <a:off x="4806563" y="1931752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06450" y="3520727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5"/>
          </p:nvPr>
        </p:nvSpPr>
        <p:spPr>
          <a:xfrm>
            <a:off x="1895775" y="2082080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6"/>
          </p:nvPr>
        </p:nvSpPr>
        <p:spPr>
          <a:xfrm>
            <a:off x="1895812" y="3314197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7"/>
          </p:nvPr>
        </p:nvSpPr>
        <p:spPr>
          <a:xfrm>
            <a:off x="1895775" y="3675707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8"/>
          </p:nvPr>
        </p:nvSpPr>
        <p:spPr>
          <a:xfrm>
            <a:off x="5717887" y="1726371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9"/>
          </p:nvPr>
        </p:nvSpPr>
        <p:spPr>
          <a:xfrm>
            <a:off x="5717850" y="2082242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13"/>
          </p:nvPr>
        </p:nvSpPr>
        <p:spPr>
          <a:xfrm>
            <a:off x="5717887" y="3315309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14"/>
          </p:nvPr>
        </p:nvSpPr>
        <p:spPr>
          <a:xfrm>
            <a:off x="5717850" y="3675927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5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6015435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1909950" y="1400200"/>
            <a:ext cx="53241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5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"/>
          </p:nvPr>
        </p:nvSpPr>
        <p:spPr>
          <a:xfrm>
            <a:off x="1466550" y="3364100"/>
            <a:ext cx="60624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6" name="Google Shape;206;p14"/>
          <p:cNvSpPr/>
          <p:nvPr/>
        </p:nvSpPr>
        <p:spPr>
          <a:xfrm rot="5400000">
            <a:off x="6208736" y="613498"/>
            <a:ext cx="284913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207" name="Google Shape;207;p14"/>
          <p:cNvSpPr/>
          <p:nvPr/>
        </p:nvSpPr>
        <p:spPr>
          <a:xfrm rot="-5400000">
            <a:off x="922893" y="1239306"/>
            <a:ext cx="2981301" cy="4127486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349797" y="349782"/>
            <a:ext cx="805190" cy="1007314"/>
            <a:chOff x="758425" y="3567225"/>
            <a:chExt cx="743550" cy="930200"/>
          </a:xfrm>
        </p:grpSpPr>
        <p:sp>
          <p:nvSpPr>
            <p:cNvPr id="209" name="Google Shape;209;p14"/>
            <p:cNvSpPr/>
            <p:nvPr/>
          </p:nvSpPr>
          <p:spPr>
            <a:xfrm>
              <a:off x="957850" y="3941675"/>
              <a:ext cx="314050" cy="314050"/>
            </a:xfrm>
            <a:custGeom>
              <a:avLst/>
              <a:gdLst/>
              <a:ahLst/>
              <a:cxnLst/>
              <a:rect l="l" t="t" r="r" b="b"/>
              <a:pathLst>
                <a:path w="12562" h="12562" fill="none" extrusionOk="0">
                  <a:moveTo>
                    <a:pt x="6454" y="96"/>
                  </a:moveTo>
                  <a:cubicBezTo>
                    <a:pt x="9871" y="191"/>
                    <a:pt x="12561" y="3037"/>
                    <a:pt x="12466" y="6454"/>
                  </a:cubicBezTo>
                  <a:cubicBezTo>
                    <a:pt x="12371" y="9871"/>
                    <a:pt x="9525" y="12562"/>
                    <a:pt x="6108" y="12467"/>
                  </a:cubicBezTo>
                  <a:cubicBezTo>
                    <a:pt x="2691" y="12371"/>
                    <a:pt x="0" y="9526"/>
                    <a:pt x="96" y="6109"/>
                  </a:cubicBezTo>
                  <a:cubicBezTo>
                    <a:pt x="191" y="2692"/>
                    <a:pt x="3048" y="1"/>
                    <a:pt x="6454" y="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758425" y="3567225"/>
              <a:ext cx="252425" cy="252450"/>
            </a:xfrm>
            <a:custGeom>
              <a:avLst/>
              <a:gdLst/>
              <a:ahLst/>
              <a:cxnLst/>
              <a:rect l="l" t="t" r="r" b="b"/>
              <a:pathLst>
                <a:path w="10097" h="10098" fill="none" extrusionOk="0">
                  <a:moveTo>
                    <a:pt x="6513" y="811"/>
                  </a:moveTo>
                  <a:cubicBezTo>
                    <a:pt x="8858" y="1620"/>
                    <a:pt x="10097" y="4168"/>
                    <a:pt x="9299" y="6514"/>
                  </a:cubicBezTo>
                  <a:cubicBezTo>
                    <a:pt x="8489" y="8859"/>
                    <a:pt x="5941" y="10097"/>
                    <a:pt x="3596" y="9300"/>
                  </a:cubicBezTo>
                  <a:cubicBezTo>
                    <a:pt x="1250" y="8490"/>
                    <a:pt x="0" y="5942"/>
                    <a:pt x="810" y="3597"/>
                  </a:cubicBezTo>
                  <a:cubicBezTo>
                    <a:pt x="1607" y="1251"/>
                    <a:pt x="4167" y="1"/>
                    <a:pt x="6513" y="81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1356100" y="3785425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09" y="929"/>
                    <a:pt x="5835" y="2405"/>
                    <a:pt x="5371" y="3763"/>
                  </a:cubicBezTo>
                  <a:cubicBezTo>
                    <a:pt x="4906" y="5108"/>
                    <a:pt x="3430" y="5834"/>
                    <a:pt x="2073" y="5370"/>
                  </a:cubicBezTo>
                  <a:cubicBezTo>
                    <a:pt x="715" y="4906"/>
                    <a:pt x="1" y="3429"/>
                    <a:pt x="465" y="2072"/>
                  </a:cubicBezTo>
                  <a:cubicBezTo>
                    <a:pt x="930" y="715"/>
                    <a:pt x="2406" y="0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829550" y="4351550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20" y="929"/>
                    <a:pt x="5835" y="2406"/>
                    <a:pt x="5370" y="3763"/>
                  </a:cubicBezTo>
                  <a:cubicBezTo>
                    <a:pt x="4906" y="5109"/>
                    <a:pt x="3430" y="5835"/>
                    <a:pt x="2072" y="5371"/>
                  </a:cubicBezTo>
                  <a:cubicBezTo>
                    <a:pt x="715" y="4906"/>
                    <a:pt x="1" y="3430"/>
                    <a:pt x="465" y="2072"/>
                  </a:cubicBezTo>
                  <a:cubicBezTo>
                    <a:pt x="929" y="715"/>
                    <a:pt x="2406" y="1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937300" y="3791975"/>
              <a:ext cx="101525" cy="167600"/>
            </a:xfrm>
            <a:custGeom>
              <a:avLst/>
              <a:gdLst/>
              <a:ahLst/>
              <a:cxnLst/>
              <a:rect l="l" t="t" r="r" b="b"/>
              <a:pathLst>
                <a:path w="4061" h="6704" fill="none" extrusionOk="0">
                  <a:moveTo>
                    <a:pt x="4061" y="670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1241225" y="3898225"/>
              <a:ext cx="136050" cy="102125"/>
            </a:xfrm>
            <a:custGeom>
              <a:avLst/>
              <a:gdLst/>
              <a:ahLst/>
              <a:cxnLst/>
              <a:rect l="l" t="t" r="r" b="b"/>
              <a:pathLst>
                <a:path w="5442" h="4085" fill="none" extrusionOk="0">
                  <a:moveTo>
                    <a:pt x="5441" y="1"/>
                  </a:moveTo>
                  <a:lnTo>
                    <a:pt x="0" y="408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934625" y="4235775"/>
              <a:ext cx="98850" cy="130700"/>
            </a:xfrm>
            <a:custGeom>
              <a:avLst/>
              <a:gdLst/>
              <a:ahLst/>
              <a:cxnLst/>
              <a:rect l="l" t="t" r="r" b="b"/>
              <a:pathLst>
                <a:path w="3954" h="5228" fill="none" extrusionOk="0">
                  <a:moveTo>
                    <a:pt x="3954" y="0"/>
                  </a:moveTo>
                  <a:lnTo>
                    <a:pt x="1" y="5227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14"/>
          <p:cNvGrpSpPr/>
          <p:nvPr/>
        </p:nvGrpSpPr>
        <p:grpSpPr>
          <a:xfrm>
            <a:off x="6618550" y="4783863"/>
            <a:ext cx="449500" cy="19675"/>
            <a:chOff x="3025950" y="3356200"/>
            <a:chExt cx="449500" cy="19675"/>
          </a:xfrm>
        </p:grpSpPr>
        <p:sp>
          <p:nvSpPr>
            <p:cNvPr id="217" name="Google Shape;217;p14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4"/>
          <p:cNvSpPr/>
          <p:nvPr/>
        </p:nvSpPr>
        <p:spPr>
          <a:xfrm rot="5400000">
            <a:off x="7843177" y="38328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>
            <a:off x="8326200" y="6074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4"/>
          <p:cNvSpPr/>
          <p:nvPr/>
        </p:nvSpPr>
        <p:spPr>
          <a:xfrm>
            <a:off x="3655000" y="4635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4137775" y="3498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86170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3743150" y="3636950"/>
            <a:ext cx="5051100" cy="1157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0" name="Google Shape;170;p10"/>
          <p:cNvSpPr/>
          <p:nvPr/>
        </p:nvSpPr>
        <p:spPr>
          <a:xfrm rot="10800000" flipH="1">
            <a:off x="349800" y="2472005"/>
            <a:ext cx="2968598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71" name="Google Shape;171;p10"/>
          <p:cNvSpPr/>
          <p:nvPr/>
        </p:nvSpPr>
        <p:spPr>
          <a:xfrm flipH="1">
            <a:off x="4571975" y="349800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221827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676025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2"/>
          </p:nvPr>
        </p:nvSpPr>
        <p:spPr>
          <a:xfrm>
            <a:off x="3657450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3"/>
          </p:nvPr>
        </p:nvSpPr>
        <p:spPr>
          <a:xfrm>
            <a:off x="6638730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4"/>
          </p:nvPr>
        </p:nvSpPr>
        <p:spPr>
          <a:xfrm>
            <a:off x="3657450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1" name="Google Shape;231;p15"/>
          <p:cNvSpPr txBox="1">
            <a:spLocks noGrp="1"/>
          </p:cNvSpPr>
          <p:nvPr>
            <p:ph type="subTitle" idx="5"/>
          </p:nvPr>
        </p:nvSpPr>
        <p:spPr>
          <a:xfrm>
            <a:off x="6638730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2" name="Google Shape;232;p15"/>
          <p:cNvSpPr txBox="1">
            <a:spLocks noGrp="1"/>
          </p:cNvSpPr>
          <p:nvPr>
            <p:ph type="subTitle" idx="6"/>
          </p:nvPr>
        </p:nvSpPr>
        <p:spPr>
          <a:xfrm>
            <a:off x="676175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4" name="Google Shape;234;p15"/>
          <p:cNvSpPr/>
          <p:nvPr/>
        </p:nvSpPr>
        <p:spPr>
          <a:xfrm rot="-5400000">
            <a:off x="1119140" y="3241344"/>
            <a:ext cx="783014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6144888" y="46464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5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237" name="Google Shape;237;p1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15"/>
          <p:cNvSpPr/>
          <p:nvPr/>
        </p:nvSpPr>
        <p:spPr>
          <a:xfrm>
            <a:off x="5840538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8144400" y="47847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7914100" y="46710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5"/>
          <p:cNvSpPr/>
          <p:nvPr/>
        </p:nvSpPr>
        <p:spPr>
          <a:xfrm>
            <a:off x="349788" y="14272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141657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>
            <a:spLocks noGrp="1"/>
          </p:cNvSpPr>
          <p:nvPr>
            <p:ph type="subTitle" idx="1"/>
          </p:nvPr>
        </p:nvSpPr>
        <p:spPr>
          <a:xfrm>
            <a:off x="676138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subTitle" idx="2"/>
          </p:nvPr>
        </p:nvSpPr>
        <p:spPr>
          <a:xfrm>
            <a:off x="3657487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subTitle" idx="3"/>
          </p:nvPr>
        </p:nvSpPr>
        <p:spPr>
          <a:xfrm>
            <a:off x="6638768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6"/>
          <p:cNvSpPr txBox="1">
            <a:spLocks noGrp="1"/>
          </p:cNvSpPr>
          <p:nvPr>
            <p:ph type="subTitle" idx="4"/>
          </p:nvPr>
        </p:nvSpPr>
        <p:spPr>
          <a:xfrm>
            <a:off x="3657450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1" name="Google Shape;251;p16"/>
          <p:cNvSpPr txBox="1">
            <a:spLocks noGrp="1"/>
          </p:cNvSpPr>
          <p:nvPr>
            <p:ph type="subTitle" idx="5"/>
          </p:nvPr>
        </p:nvSpPr>
        <p:spPr>
          <a:xfrm>
            <a:off x="6638763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2" name="Google Shape;252;p16"/>
          <p:cNvSpPr txBox="1">
            <a:spLocks noGrp="1"/>
          </p:cNvSpPr>
          <p:nvPr>
            <p:ph type="subTitle" idx="6"/>
          </p:nvPr>
        </p:nvSpPr>
        <p:spPr>
          <a:xfrm>
            <a:off x="676138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4" name="Google Shape;254;p16"/>
          <p:cNvSpPr/>
          <p:nvPr/>
        </p:nvSpPr>
        <p:spPr>
          <a:xfrm rot="-5400000">
            <a:off x="1119140" y="3241344"/>
            <a:ext cx="783014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grpSp>
        <p:nvGrpSpPr>
          <p:cNvPr id="255" name="Google Shape;255;p16"/>
          <p:cNvGrpSpPr/>
          <p:nvPr/>
        </p:nvGrpSpPr>
        <p:grpSpPr>
          <a:xfrm>
            <a:off x="8319163" y="4783863"/>
            <a:ext cx="449500" cy="19675"/>
            <a:chOff x="3025950" y="3356200"/>
            <a:chExt cx="449500" cy="19675"/>
          </a:xfrm>
        </p:grpSpPr>
        <p:sp>
          <p:nvSpPr>
            <p:cNvPr id="256" name="Google Shape;256;p1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6"/>
          <p:cNvSpPr/>
          <p:nvPr/>
        </p:nvSpPr>
        <p:spPr>
          <a:xfrm>
            <a:off x="6144888" y="46464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16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263" name="Google Shape;263;p1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16"/>
          <p:cNvSpPr/>
          <p:nvPr/>
        </p:nvSpPr>
        <p:spPr>
          <a:xfrm>
            <a:off x="349788" y="17444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417367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 txBox="1">
            <a:spLocks noGrp="1"/>
          </p:cNvSpPr>
          <p:nvPr>
            <p:ph type="subTitle" idx="1"/>
          </p:nvPr>
        </p:nvSpPr>
        <p:spPr>
          <a:xfrm>
            <a:off x="1081925" y="3116832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1" name="Google Shape;271;p17"/>
          <p:cNvSpPr txBox="1">
            <a:spLocks noGrp="1"/>
          </p:cNvSpPr>
          <p:nvPr>
            <p:ph type="subTitle" idx="2"/>
          </p:nvPr>
        </p:nvSpPr>
        <p:spPr>
          <a:xfrm>
            <a:off x="1081900" y="3524975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subTitle" idx="3"/>
          </p:nvPr>
        </p:nvSpPr>
        <p:spPr>
          <a:xfrm>
            <a:off x="4926175" y="3116825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4"/>
          </p:nvPr>
        </p:nvSpPr>
        <p:spPr>
          <a:xfrm>
            <a:off x="4926175" y="3524975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5"/>
          </p:nvPr>
        </p:nvSpPr>
        <p:spPr>
          <a:xfrm>
            <a:off x="1081900" y="1618535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6"/>
          </p:nvPr>
        </p:nvSpPr>
        <p:spPr>
          <a:xfrm>
            <a:off x="1081925" y="2026677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6" name="Google Shape;276;p17"/>
          <p:cNvSpPr txBox="1">
            <a:spLocks noGrp="1"/>
          </p:cNvSpPr>
          <p:nvPr>
            <p:ph type="subTitle" idx="7"/>
          </p:nvPr>
        </p:nvSpPr>
        <p:spPr>
          <a:xfrm>
            <a:off x="4926175" y="1618535"/>
            <a:ext cx="31359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7" name="Google Shape;277;p17"/>
          <p:cNvSpPr txBox="1">
            <a:spLocks noGrp="1"/>
          </p:cNvSpPr>
          <p:nvPr>
            <p:ph type="subTitle" idx="8"/>
          </p:nvPr>
        </p:nvSpPr>
        <p:spPr>
          <a:xfrm>
            <a:off x="4926200" y="2026677"/>
            <a:ext cx="3135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8" name="Google Shape;278;p17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9" name="Google Shape;279;p17"/>
          <p:cNvSpPr/>
          <p:nvPr/>
        </p:nvSpPr>
        <p:spPr>
          <a:xfrm rot="5400000" flipH="1">
            <a:off x="5897015" y="1896505"/>
            <a:ext cx="1966455" cy="382793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"/>
          <p:cNvSpPr/>
          <p:nvPr/>
        </p:nvSpPr>
        <p:spPr>
          <a:xfrm>
            <a:off x="349800" y="4617009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7"/>
          <p:cNvSpPr/>
          <p:nvPr/>
        </p:nvSpPr>
        <p:spPr>
          <a:xfrm>
            <a:off x="832575" y="4503284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17"/>
          <p:cNvGrpSpPr/>
          <p:nvPr/>
        </p:nvGrpSpPr>
        <p:grpSpPr>
          <a:xfrm rot="5400000">
            <a:off x="8555525" y="1439225"/>
            <a:ext cx="449500" cy="19675"/>
            <a:chOff x="3025950" y="3356200"/>
            <a:chExt cx="449500" cy="19675"/>
          </a:xfrm>
        </p:grpSpPr>
        <p:sp>
          <p:nvSpPr>
            <p:cNvPr id="283" name="Google Shape;283;p17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17"/>
          <p:cNvSpPr/>
          <p:nvPr/>
        </p:nvSpPr>
        <p:spPr>
          <a:xfrm>
            <a:off x="359637" y="17395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7"/>
          <p:cNvSpPr/>
          <p:nvPr/>
        </p:nvSpPr>
        <p:spPr>
          <a:xfrm>
            <a:off x="8442388" y="30052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17"/>
          <p:cNvGrpSpPr/>
          <p:nvPr/>
        </p:nvGrpSpPr>
        <p:grpSpPr>
          <a:xfrm rot="5400000">
            <a:off x="125050" y="3047100"/>
            <a:ext cx="449500" cy="19675"/>
            <a:chOff x="3025950" y="3356200"/>
            <a:chExt cx="449500" cy="19675"/>
          </a:xfrm>
        </p:grpSpPr>
        <p:sp>
          <p:nvSpPr>
            <p:cNvPr id="291" name="Google Shape;291;p17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635540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"/>
          <p:cNvSpPr txBox="1">
            <a:spLocks noGrp="1"/>
          </p:cNvSpPr>
          <p:nvPr>
            <p:ph type="subTitle" idx="1"/>
          </p:nvPr>
        </p:nvSpPr>
        <p:spPr>
          <a:xfrm>
            <a:off x="2029027" y="337650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8" name="Google Shape;298;p18"/>
          <p:cNvSpPr txBox="1">
            <a:spLocks noGrp="1"/>
          </p:cNvSpPr>
          <p:nvPr>
            <p:ph type="subTitle" idx="2"/>
          </p:nvPr>
        </p:nvSpPr>
        <p:spPr>
          <a:xfrm>
            <a:off x="2029000" y="370845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9" name="Google Shape;299;p18"/>
          <p:cNvSpPr txBox="1">
            <a:spLocks noGrp="1"/>
          </p:cNvSpPr>
          <p:nvPr>
            <p:ph type="subTitle" idx="3"/>
          </p:nvPr>
        </p:nvSpPr>
        <p:spPr>
          <a:xfrm>
            <a:off x="5434529" y="3376499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0" name="Google Shape;300;p18"/>
          <p:cNvSpPr txBox="1">
            <a:spLocks noGrp="1"/>
          </p:cNvSpPr>
          <p:nvPr>
            <p:ph type="subTitle" idx="4"/>
          </p:nvPr>
        </p:nvSpPr>
        <p:spPr>
          <a:xfrm>
            <a:off x="5434525" y="370845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1" name="Google Shape;301;p18"/>
          <p:cNvSpPr txBox="1">
            <a:spLocks noGrp="1"/>
          </p:cNvSpPr>
          <p:nvPr>
            <p:ph type="subTitle" idx="5"/>
          </p:nvPr>
        </p:nvSpPr>
        <p:spPr>
          <a:xfrm>
            <a:off x="2029000" y="187820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6"/>
          </p:nvPr>
        </p:nvSpPr>
        <p:spPr>
          <a:xfrm>
            <a:off x="2029022" y="221015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subTitle" idx="7"/>
          </p:nvPr>
        </p:nvSpPr>
        <p:spPr>
          <a:xfrm>
            <a:off x="5434525" y="1878200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subTitle" idx="8"/>
          </p:nvPr>
        </p:nvSpPr>
        <p:spPr>
          <a:xfrm>
            <a:off x="5434546" y="2210149"/>
            <a:ext cx="2409600" cy="2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6" name="Google Shape;306;p18"/>
          <p:cNvSpPr/>
          <p:nvPr/>
        </p:nvSpPr>
        <p:spPr>
          <a:xfrm rot="5400000" flipH="1">
            <a:off x="5897015" y="1896505"/>
            <a:ext cx="1966455" cy="382793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8"/>
          <p:cNvSpPr/>
          <p:nvPr/>
        </p:nvSpPr>
        <p:spPr>
          <a:xfrm>
            <a:off x="349800" y="4617009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8"/>
          <p:cNvSpPr/>
          <p:nvPr/>
        </p:nvSpPr>
        <p:spPr>
          <a:xfrm>
            <a:off x="832575" y="4503284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" name="Google Shape;309;p18"/>
          <p:cNvGrpSpPr/>
          <p:nvPr/>
        </p:nvGrpSpPr>
        <p:grpSpPr>
          <a:xfrm rot="5400000">
            <a:off x="8555525" y="1439225"/>
            <a:ext cx="449500" cy="19675"/>
            <a:chOff x="3025950" y="3356200"/>
            <a:chExt cx="449500" cy="19675"/>
          </a:xfrm>
        </p:grpSpPr>
        <p:sp>
          <p:nvSpPr>
            <p:cNvPr id="310" name="Google Shape;310;p1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8"/>
          <p:cNvSpPr/>
          <p:nvPr/>
        </p:nvSpPr>
        <p:spPr>
          <a:xfrm>
            <a:off x="359637" y="17395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"/>
          <p:cNvSpPr/>
          <p:nvPr/>
        </p:nvSpPr>
        <p:spPr>
          <a:xfrm>
            <a:off x="8442388" y="30052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18"/>
          <p:cNvGrpSpPr/>
          <p:nvPr/>
        </p:nvGrpSpPr>
        <p:grpSpPr>
          <a:xfrm rot="5400000">
            <a:off x="125050" y="3047100"/>
            <a:ext cx="449500" cy="19675"/>
            <a:chOff x="3025950" y="3356200"/>
            <a:chExt cx="449500" cy="19675"/>
          </a:xfrm>
        </p:grpSpPr>
        <p:sp>
          <p:nvSpPr>
            <p:cNvPr id="318" name="Google Shape;318;p1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5809889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subTitle" idx="1"/>
          </p:nvPr>
        </p:nvSpPr>
        <p:spPr>
          <a:xfrm>
            <a:off x="1137238" y="1643435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subTitle" idx="2"/>
          </p:nvPr>
        </p:nvSpPr>
        <p:spPr>
          <a:xfrm>
            <a:off x="1137238" y="2587688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3"/>
          </p:nvPr>
        </p:nvSpPr>
        <p:spPr>
          <a:xfrm>
            <a:off x="5030650" y="1643425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subTitle" idx="4"/>
          </p:nvPr>
        </p:nvSpPr>
        <p:spPr>
          <a:xfrm>
            <a:off x="5030650" y="2584348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5"/>
          </p:nvPr>
        </p:nvSpPr>
        <p:spPr>
          <a:xfrm>
            <a:off x="1137238" y="3525263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6"/>
          </p:nvPr>
        </p:nvSpPr>
        <p:spPr>
          <a:xfrm>
            <a:off x="5030650" y="3525271"/>
            <a:ext cx="16164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7"/>
          </p:nvPr>
        </p:nvSpPr>
        <p:spPr>
          <a:xfrm>
            <a:off x="1137250" y="1938775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8"/>
          </p:nvPr>
        </p:nvSpPr>
        <p:spPr>
          <a:xfrm>
            <a:off x="5030663" y="1938778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9"/>
          </p:nvPr>
        </p:nvSpPr>
        <p:spPr>
          <a:xfrm>
            <a:off x="1137250" y="3818971"/>
            <a:ext cx="3322800" cy="3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subTitle" idx="13"/>
          </p:nvPr>
        </p:nvSpPr>
        <p:spPr>
          <a:xfrm>
            <a:off x="1137250" y="2883561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4" name="Google Shape;334;p19"/>
          <p:cNvSpPr txBox="1">
            <a:spLocks noGrp="1"/>
          </p:cNvSpPr>
          <p:nvPr>
            <p:ph type="subTitle" idx="14"/>
          </p:nvPr>
        </p:nvSpPr>
        <p:spPr>
          <a:xfrm>
            <a:off x="5030663" y="2883565"/>
            <a:ext cx="33228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5" name="Google Shape;335;p19"/>
          <p:cNvSpPr txBox="1">
            <a:spLocks noGrp="1"/>
          </p:cNvSpPr>
          <p:nvPr>
            <p:ph type="subTitle" idx="15"/>
          </p:nvPr>
        </p:nvSpPr>
        <p:spPr>
          <a:xfrm>
            <a:off x="5030663" y="3816350"/>
            <a:ext cx="3322800" cy="3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6" name="Google Shape;336;p19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7" name="Google Shape;337;p19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9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" name="Google Shape;340;p19"/>
          <p:cNvGrpSpPr/>
          <p:nvPr/>
        </p:nvGrpSpPr>
        <p:grpSpPr>
          <a:xfrm rot="5400000">
            <a:off x="8559423" y="1894259"/>
            <a:ext cx="449500" cy="19950"/>
            <a:chOff x="3025950" y="3356200"/>
            <a:chExt cx="449500" cy="19675"/>
          </a:xfrm>
        </p:grpSpPr>
        <p:sp>
          <p:nvSpPr>
            <p:cNvPr id="341" name="Google Shape;341;p1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19"/>
          <p:cNvSpPr/>
          <p:nvPr/>
        </p:nvSpPr>
        <p:spPr>
          <a:xfrm>
            <a:off x="437188" y="16863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349788" y="13838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767206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0" name="Google Shape;350;p20"/>
          <p:cNvSpPr/>
          <p:nvPr/>
        </p:nvSpPr>
        <p:spPr>
          <a:xfrm rot="10800000">
            <a:off x="5538145" y="3172268"/>
            <a:ext cx="3256005" cy="1621432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20"/>
          <p:cNvGrpSpPr/>
          <p:nvPr/>
        </p:nvGrpSpPr>
        <p:grpSpPr>
          <a:xfrm rot="5400000">
            <a:off x="125038" y="1723375"/>
            <a:ext cx="449500" cy="19675"/>
            <a:chOff x="3025950" y="3356200"/>
            <a:chExt cx="449500" cy="19675"/>
          </a:xfrm>
        </p:grpSpPr>
        <p:sp>
          <p:nvSpPr>
            <p:cNvPr id="352" name="Google Shape;352;p20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0"/>
          <p:cNvSpPr/>
          <p:nvPr/>
        </p:nvSpPr>
        <p:spPr>
          <a:xfrm>
            <a:off x="349800" y="36913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0"/>
          <p:cNvSpPr/>
          <p:nvPr/>
        </p:nvSpPr>
        <p:spPr>
          <a:xfrm>
            <a:off x="453263" y="30688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0"/>
          <p:cNvSpPr/>
          <p:nvPr/>
        </p:nvSpPr>
        <p:spPr>
          <a:xfrm>
            <a:off x="8670988" y="14050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64800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1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62" name="Google Shape;362;p21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363" name="Google Shape;363;p21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21"/>
          <p:cNvSpPr/>
          <p:nvPr/>
        </p:nvSpPr>
        <p:spPr>
          <a:xfrm>
            <a:off x="543713" y="13755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349788" y="17444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1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252626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4" name="Google Shape;374;p22"/>
          <p:cNvSpPr/>
          <p:nvPr/>
        </p:nvSpPr>
        <p:spPr>
          <a:xfrm rot="10800000" flipH="1">
            <a:off x="342300" y="2411529"/>
            <a:ext cx="5195840" cy="2382171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22"/>
          <p:cNvGrpSpPr/>
          <p:nvPr/>
        </p:nvGrpSpPr>
        <p:grpSpPr>
          <a:xfrm rot="5400000">
            <a:off x="125038" y="1723375"/>
            <a:ext cx="449500" cy="19675"/>
            <a:chOff x="3025950" y="3356200"/>
            <a:chExt cx="449500" cy="19675"/>
          </a:xfrm>
        </p:grpSpPr>
        <p:sp>
          <p:nvSpPr>
            <p:cNvPr id="376" name="Google Shape;376;p22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" name="Google Shape;381;p22"/>
          <p:cNvSpPr/>
          <p:nvPr/>
        </p:nvSpPr>
        <p:spPr>
          <a:xfrm>
            <a:off x="8670988" y="14050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22"/>
          <p:cNvGrpSpPr/>
          <p:nvPr/>
        </p:nvGrpSpPr>
        <p:grpSpPr>
          <a:xfrm rot="-2132607">
            <a:off x="7845233" y="4354217"/>
            <a:ext cx="1084644" cy="516227"/>
            <a:chOff x="362823" y="3009910"/>
            <a:chExt cx="854602" cy="406740"/>
          </a:xfrm>
        </p:grpSpPr>
        <p:sp>
          <p:nvSpPr>
            <p:cNvPr id="383" name="Google Shape;383;p22"/>
            <p:cNvSpPr/>
            <p:nvPr/>
          </p:nvSpPr>
          <p:spPr>
            <a:xfrm>
              <a:off x="566725" y="3049025"/>
              <a:ext cx="367625" cy="367625"/>
            </a:xfrm>
            <a:custGeom>
              <a:avLst/>
              <a:gdLst/>
              <a:ahLst/>
              <a:cxnLst/>
              <a:rect l="l" t="t" r="r" b="b"/>
              <a:pathLst>
                <a:path w="14705" h="14705" fill="none" extrusionOk="0">
                  <a:moveTo>
                    <a:pt x="12681" y="3679"/>
                  </a:moveTo>
                  <a:cubicBezTo>
                    <a:pt x="14705" y="6620"/>
                    <a:pt x="13967" y="10644"/>
                    <a:pt x="11026" y="12680"/>
                  </a:cubicBezTo>
                  <a:cubicBezTo>
                    <a:pt x="8085" y="14704"/>
                    <a:pt x="4061" y="13966"/>
                    <a:pt x="2036" y="11025"/>
                  </a:cubicBezTo>
                  <a:cubicBezTo>
                    <a:pt x="1" y="8084"/>
                    <a:pt x="751" y="4060"/>
                    <a:pt x="3680" y="2024"/>
                  </a:cubicBezTo>
                  <a:cubicBezTo>
                    <a:pt x="6620" y="0"/>
                    <a:pt x="10657" y="738"/>
                    <a:pt x="12681" y="3679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 rot="-930232">
              <a:off x="372758" y="3019841"/>
              <a:ext cx="86024" cy="86049"/>
            </a:xfrm>
            <a:custGeom>
              <a:avLst/>
              <a:gdLst/>
              <a:ahLst/>
              <a:cxnLst/>
              <a:rect l="l" t="t" r="r" b="b"/>
              <a:pathLst>
                <a:path w="3441" h="3442" fill="none" extrusionOk="0">
                  <a:moveTo>
                    <a:pt x="2274" y="298"/>
                  </a:moveTo>
                  <a:cubicBezTo>
                    <a:pt x="3060" y="596"/>
                    <a:pt x="3441" y="1477"/>
                    <a:pt x="3143" y="2263"/>
                  </a:cubicBezTo>
                  <a:cubicBezTo>
                    <a:pt x="2846" y="3048"/>
                    <a:pt x="1965" y="3441"/>
                    <a:pt x="1179" y="3144"/>
                  </a:cubicBezTo>
                  <a:cubicBezTo>
                    <a:pt x="393" y="2834"/>
                    <a:pt x="0" y="1953"/>
                    <a:pt x="298" y="1167"/>
                  </a:cubicBezTo>
                  <a:cubicBezTo>
                    <a:pt x="607" y="381"/>
                    <a:pt x="1488" y="0"/>
                    <a:pt x="2274" y="298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1048625" y="3045450"/>
              <a:ext cx="168800" cy="168800"/>
            </a:xfrm>
            <a:custGeom>
              <a:avLst/>
              <a:gdLst/>
              <a:ahLst/>
              <a:cxnLst/>
              <a:rect l="l" t="t" r="r" b="b"/>
              <a:pathLst>
                <a:path w="6752" h="6752" fill="none" extrusionOk="0">
                  <a:moveTo>
                    <a:pt x="4561" y="643"/>
                  </a:moveTo>
                  <a:cubicBezTo>
                    <a:pt x="6061" y="1298"/>
                    <a:pt x="6752" y="3048"/>
                    <a:pt x="6109" y="4548"/>
                  </a:cubicBezTo>
                  <a:cubicBezTo>
                    <a:pt x="5454" y="6061"/>
                    <a:pt x="3704" y="6751"/>
                    <a:pt x="2203" y="6096"/>
                  </a:cubicBezTo>
                  <a:cubicBezTo>
                    <a:pt x="691" y="5441"/>
                    <a:pt x="1" y="3703"/>
                    <a:pt x="656" y="2191"/>
                  </a:cubicBezTo>
                  <a:cubicBezTo>
                    <a:pt x="1310" y="691"/>
                    <a:pt x="3049" y="0"/>
                    <a:pt x="4561" y="643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910225" y="3147250"/>
              <a:ext cx="148550" cy="42275"/>
            </a:xfrm>
            <a:custGeom>
              <a:avLst/>
              <a:gdLst/>
              <a:ahLst/>
              <a:cxnLst/>
              <a:rect l="l" t="t" r="r" b="b"/>
              <a:pathLst>
                <a:path w="5942" h="1691" fill="none" extrusionOk="0">
                  <a:moveTo>
                    <a:pt x="5942" y="0"/>
                  </a:moveTo>
                  <a:lnTo>
                    <a:pt x="0" y="169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 rot="-930232">
              <a:off x="462619" y="3068154"/>
              <a:ext cx="122648" cy="144698"/>
            </a:xfrm>
            <a:custGeom>
              <a:avLst/>
              <a:gdLst/>
              <a:ahLst/>
              <a:cxnLst/>
              <a:rect l="l" t="t" r="r" b="b"/>
              <a:pathLst>
                <a:path w="4906" h="5788" fill="none" extrusionOk="0">
                  <a:moveTo>
                    <a:pt x="4906" y="578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81243387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3"/>
          <p:cNvSpPr txBox="1">
            <a:spLocks noGrp="1"/>
          </p:cNvSpPr>
          <p:nvPr>
            <p:ph type="subTitle" idx="1"/>
          </p:nvPr>
        </p:nvSpPr>
        <p:spPr>
          <a:xfrm>
            <a:off x="2241200" y="2841846"/>
            <a:ext cx="4661700" cy="7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0" name="Google Shape;390;p23"/>
          <p:cNvSpPr txBox="1">
            <a:spLocks noGrp="1"/>
          </p:cNvSpPr>
          <p:nvPr>
            <p:ph type="title"/>
          </p:nvPr>
        </p:nvSpPr>
        <p:spPr>
          <a:xfrm>
            <a:off x="2241150" y="1540262"/>
            <a:ext cx="46617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1" name="Google Shape;391;p23"/>
          <p:cNvSpPr/>
          <p:nvPr/>
        </p:nvSpPr>
        <p:spPr>
          <a:xfrm>
            <a:off x="349800" y="349800"/>
            <a:ext cx="426954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392" name="Google Shape;392;p23"/>
          <p:cNvSpPr/>
          <p:nvPr/>
        </p:nvSpPr>
        <p:spPr>
          <a:xfrm>
            <a:off x="349800" y="479367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3"/>
          <p:cNvSpPr/>
          <p:nvPr/>
        </p:nvSpPr>
        <p:spPr>
          <a:xfrm>
            <a:off x="832575" y="467995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3"/>
          <p:cNvSpPr/>
          <p:nvPr/>
        </p:nvSpPr>
        <p:spPr>
          <a:xfrm>
            <a:off x="7614000" y="3497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23"/>
          <p:cNvGrpSpPr/>
          <p:nvPr/>
        </p:nvGrpSpPr>
        <p:grpSpPr>
          <a:xfrm rot="10800000">
            <a:off x="8325025" y="1980175"/>
            <a:ext cx="449500" cy="19675"/>
            <a:chOff x="3025950" y="3356200"/>
            <a:chExt cx="449500" cy="19675"/>
          </a:xfrm>
        </p:grpSpPr>
        <p:sp>
          <p:nvSpPr>
            <p:cNvPr id="396" name="Google Shape;396;p23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23"/>
          <p:cNvSpPr/>
          <p:nvPr/>
        </p:nvSpPr>
        <p:spPr>
          <a:xfrm rot="5400000">
            <a:off x="7823502" y="3677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086162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1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"/>
          <p:cNvSpPr txBox="1">
            <a:spLocks noGrp="1"/>
          </p:cNvSpPr>
          <p:nvPr>
            <p:ph type="subTitle" idx="1"/>
          </p:nvPr>
        </p:nvSpPr>
        <p:spPr>
          <a:xfrm>
            <a:off x="5063550" y="1734300"/>
            <a:ext cx="3408000" cy="23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/>
          </p:nvPr>
        </p:nvSpPr>
        <p:spPr>
          <a:xfrm>
            <a:off x="4800600" y="349800"/>
            <a:ext cx="39891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4"/>
          <p:cNvSpPr/>
          <p:nvPr/>
        </p:nvSpPr>
        <p:spPr>
          <a:xfrm rot="10800000">
            <a:off x="6178862" y="3709953"/>
            <a:ext cx="2610763" cy="1083747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4"/>
          <p:cNvSpPr/>
          <p:nvPr/>
        </p:nvSpPr>
        <p:spPr>
          <a:xfrm>
            <a:off x="8279372" y="1393750"/>
            <a:ext cx="514837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4"/>
          <p:cNvSpPr/>
          <p:nvPr/>
        </p:nvSpPr>
        <p:spPr>
          <a:xfrm>
            <a:off x="8089500" y="1280000"/>
            <a:ext cx="303055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4"/>
          <p:cNvSpPr/>
          <p:nvPr/>
        </p:nvSpPr>
        <p:spPr>
          <a:xfrm>
            <a:off x="4800600" y="46902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12811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290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9" r:id="rId28"/>
    <p:sldLayoutId id="2147483690" r:id="rId29"/>
    <p:sldLayoutId id="2147483691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92" name="Google Shape;492;p3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93" name="Google Shape;493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638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709" r:id="rId2"/>
    <p:sldLayoutId id="2147483710" r:id="rId3"/>
    <p:sldLayoutId id="214748371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98" name="Google Shape;498;p3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5992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706" r:id="rId2"/>
    <p:sldLayoutId id="2147483707" r:id="rId3"/>
    <p:sldLayoutId id="214748370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949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92" name="Google Shape;492;p3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93" name="Google Shape;493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3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3763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98" name="Google Shape;498;p3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0907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66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13" Type="http://schemas.openxmlformats.org/officeDocument/2006/relationships/image" Target="../media/image30.png"/><Relationship Id="rId18" Type="http://schemas.microsoft.com/office/2017/06/relationships/model3d" Target="../media/model3d12.glb"/><Relationship Id="rId3" Type="http://schemas.openxmlformats.org/officeDocument/2006/relationships/image" Target="../media/image24.png"/><Relationship Id="rId21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microsoft.com/office/2017/06/relationships/model3d" Target="../media/model3d9.glb"/><Relationship Id="rId17" Type="http://schemas.openxmlformats.org/officeDocument/2006/relationships/image" Target="../media/image32.png"/><Relationship Id="rId2" Type="http://schemas.microsoft.com/office/2017/06/relationships/model3d" Target="../media/model3d5.glb"/><Relationship Id="rId16" Type="http://schemas.microsoft.com/office/2017/06/relationships/model3d" Target="../media/model3d11.glb"/><Relationship Id="rId20" Type="http://schemas.microsoft.com/office/2017/06/relationships/model3d" Target="../media/model3d13.glb"/><Relationship Id="rId1" Type="http://schemas.openxmlformats.org/officeDocument/2006/relationships/slideLayout" Target="../slideLayouts/slideLayout81.xml"/><Relationship Id="rId6" Type="http://schemas.microsoft.com/office/2017/06/relationships/model3d" Target="../media/model3d7.glb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microsoft.com/office/2017/06/relationships/model3d" Target="../media/model3d6.glb"/><Relationship Id="rId9" Type="http://schemas.openxmlformats.org/officeDocument/2006/relationships/image" Target="../media/image27.png"/><Relationship Id="rId14" Type="http://schemas.microsoft.com/office/2017/06/relationships/model3d" Target="../media/model3d10.glb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7/06/relationships/model3d" Target="../media/model3d12.glb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microsoft.com/office/2017/06/relationships/model3d" Target="../media/model3d9.glb"/><Relationship Id="rId1" Type="http://schemas.openxmlformats.org/officeDocument/2006/relationships/slideLayout" Target="../slideLayouts/slideLayout79.xml"/><Relationship Id="rId6" Type="http://schemas.microsoft.com/office/2017/06/relationships/model3d" Target="../media/model3d11.glb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17/06/relationships/model3d" Target="../media/model3d13.glb"/><Relationship Id="rId4" Type="http://schemas.microsoft.com/office/2017/06/relationships/model3d" Target="../media/model3d10.glb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microsoft.com/office/2017/06/relationships/model3d" Target="../media/model3d4.glb"/><Relationship Id="rId21" Type="http://schemas.microsoft.com/office/2017/06/relationships/model3d" Target="../media/model3d12.glb"/><Relationship Id="rId7" Type="http://schemas.microsoft.com/office/2017/06/relationships/model3d" Target="../media/model3d7.glb"/><Relationship Id="rId12" Type="http://schemas.openxmlformats.org/officeDocument/2006/relationships/image" Target="../media/image46.png"/><Relationship Id="rId17" Type="http://schemas.microsoft.com/office/2017/06/relationships/model3d" Target="../media/model3d10.glb"/><Relationship Id="rId2" Type="http://schemas.openxmlformats.org/officeDocument/2006/relationships/image" Target="../media/image40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24" Type="http://schemas.openxmlformats.org/officeDocument/2006/relationships/image" Target="../media/image53.png"/><Relationship Id="rId5" Type="http://schemas.microsoft.com/office/2017/06/relationships/model3d" Target="../media/model3d6.glb"/><Relationship Id="rId15" Type="http://schemas.microsoft.com/office/2017/06/relationships/model3d" Target="../media/model3d9.glb"/><Relationship Id="rId23" Type="http://schemas.microsoft.com/office/2017/06/relationships/model3d" Target="../media/model3d13.glb"/><Relationship Id="rId10" Type="http://schemas.openxmlformats.org/officeDocument/2006/relationships/image" Target="../media/image44.png"/><Relationship Id="rId19" Type="http://schemas.microsoft.com/office/2017/06/relationships/model3d" Target="../media/model3d11.glb"/><Relationship Id="rId4" Type="http://schemas.openxmlformats.org/officeDocument/2006/relationships/image" Target="../media/image41.png"/><Relationship Id="rId9" Type="http://schemas.microsoft.com/office/2017/06/relationships/model3d" Target="../media/model3d5.glb"/><Relationship Id="rId14" Type="http://schemas.openxmlformats.org/officeDocument/2006/relationships/image" Target="../media/image48.png"/><Relationship Id="rId2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.png"/><Relationship Id="rId3" Type="http://schemas.microsoft.com/office/2017/06/relationships/model3d" Target="../media/model3d4.glb"/><Relationship Id="rId7" Type="http://schemas.microsoft.com/office/2017/06/relationships/model3d" Target="../media/model3d7.glb"/><Relationship Id="rId12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2.png"/><Relationship Id="rId11" Type="http://schemas.openxmlformats.org/officeDocument/2006/relationships/image" Target="../media/image54.png"/><Relationship Id="rId5" Type="http://schemas.microsoft.com/office/2017/06/relationships/model3d" Target="../media/model3d6.glb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microsoft.com/office/2017/06/relationships/model3d" Target="../media/model3d5.glb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9.xml"/><Relationship Id="rId1" Type="http://schemas.openxmlformats.org/officeDocument/2006/relationships/video" Target="https://www.youtube.com/embed/NZIvtJCVcDo?start=12&amp;feature=oembed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.png"/><Relationship Id="rId5" Type="http://schemas.microsoft.com/office/2017/06/relationships/model3d" Target="../media/model3d1.glb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17/06/relationships/model3d" Target="../media/model3d2.glb"/><Relationship Id="rId7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.png"/><Relationship Id="rId5" Type="http://schemas.microsoft.com/office/2017/06/relationships/model3d" Target="../media/model3d3.glb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7/06/relationships/model3d" Target="../media/model3d7.glb"/><Relationship Id="rId13" Type="http://schemas.microsoft.com/office/2017/06/relationships/model3d" Target="../media/model3d3.glb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81.xml"/><Relationship Id="rId6" Type="http://schemas.microsoft.com/office/2017/06/relationships/model3d" Target="../media/model3d6.glb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17/06/relationships/model3d" Target="../media/model3d5.glb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7/06/relationships/model3d" Target="../media/model3d7.glb"/><Relationship Id="rId13" Type="http://schemas.microsoft.com/office/2017/06/relationships/model3d" Target="../media/model3d8.glb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81.xml"/><Relationship Id="rId6" Type="http://schemas.microsoft.com/office/2017/06/relationships/model3d" Target="../media/model3d6.glb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17/06/relationships/model3d" Target="../media/model3d5.glb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7/06/relationships/model3d" Target="../media/model3d8.glb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13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4.png"/><Relationship Id="rId2" Type="http://schemas.microsoft.com/office/2017/06/relationships/model3d" Target="../media/model3d7.glb"/><Relationship Id="rId1" Type="http://schemas.openxmlformats.org/officeDocument/2006/relationships/slideLayout" Target="../slideLayouts/slideLayout81.xml"/><Relationship Id="rId6" Type="http://schemas.microsoft.com/office/2017/06/relationships/model3d" Target="../media/model3d5.glb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microsoft.com/office/2017/06/relationships/model3d" Target="../media/model3d6.glb"/><Relationship Id="rId9" Type="http://schemas.openxmlformats.org/officeDocument/2006/relationships/image" Target="../media/image20.png"/><Relationship Id="rId14" Type="http://schemas.microsoft.com/office/2017/06/relationships/model3d" Target="../media/model3d8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Factors Affecting the Rate of Reaction</a:t>
            </a:r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By: Nabeel Zureiqat, Jad Halase, Noor Dweiri</a:t>
            </a:r>
            <a:endParaRPr sz="2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B468D-C4F3-4B16-BCC2-DE826FE7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/>
              <a:t>When the Particles Have High Surface Area (Ex. Powder)</a:t>
            </a:r>
            <a:endParaRPr lang="en-US" sz="20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phere">
                <a:extLst>
                  <a:ext uri="{FF2B5EF4-FFF2-40B4-BE49-F238E27FC236}">
                    <a16:creationId xmlns:a16="http://schemas.microsoft.com/office/drawing/2014/main" id="{C7D37800-6B9A-4F15-BDD3-E7370F05E0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4274973"/>
                  </p:ext>
                </p:extLst>
              </p:nvPr>
            </p:nvGraphicFramePr>
            <p:xfrm>
              <a:off x="6124269" y="2498691"/>
              <a:ext cx="1061847" cy="10706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61847" cy="10706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8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phere">
                <a:extLst>
                  <a:ext uri="{FF2B5EF4-FFF2-40B4-BE49-F238E27FC236}">
                    <a16:creationId xmlns:a16="http://schemas.microsoft.com/office/drawing/2014/main" id="{C7D37800-6B9A-4F15-BDD3-E7370F05E0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24269" y="2498691"/>
                <a:ext cx="1061847" cy="1070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Light Gray Sphere">
                <a:extLst>
                  <a:ext uri="{FF2B5EF4-FFF2-40B4-BE49-F238E27FC236}">
                    <a16:creationId xmlns:a16="http://schemas.microsoft.com/office/drawing/2014/main" id="{6C9C62E7-9964-4531-A6F7-306AA11EC0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5066677"/>
                  </p:ext>
                </p:extLst>
              </p:nvPr>
            </p:nvGraphicFramePr>
            <p:xfrm>
              <a:off x="5372994" y="3723040"/>
              <a:ext cx="1061848" cy="107066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61848" cy="107066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813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Light Gray Sphere">
                <a:extLst>
                  <a:ext uri="{FF2B5EF4-FFF2-40B4-BE49-F238E27FC236}">
                    <a16:creationId xmlns:a16="http://schemas.microsoft.com/office/drawing/2014/main" id="{6C9C62E7-9964-4531-A6F7-306AA11EC0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72994" y="3723040"/>
                <a:ext cx="1061848" cy="1070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Dark Gray Sphere">
                <a:extLst>
                  <a:ext uri="{FF2B5EF4-FFF2-40B4-BE49-F238E27FC236}">
                    <a16:creationId xmlns:a16="http://schemas.microsoft.com/office/drawing/2014/main" id="{F9ECB4B2-133E-45AC-B049-E64C256091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2636566"/>
                  </p:ext>
                </p:extLst>
              </p:nvPr>
            </p:nvGraphicFramePr>
            <p:xfrm>
              <a:off x="3087032" y="2725640"/>
              <a:ext cx="1061848" cy="107066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061848" cy="107066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8813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Dark Gray Sphere">
                <a:extLst>
                  <a:ext uri="{FF2B5EF4-FFF2-40B4-BE49-F238E27FC236}">
                    <a16:creationId xmlns:a16="http://schemas.microsoft.com/office/drawing/2014/main" id="{F9ECB4B2-133E-45AC-B049-E64C256091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7032" y="2725640"/>
                <a:ext cx="1061848" cy="1070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Red Sphere">
                <a:extLst>
                  <a:ext uri="{FF2B5EF4-FFF2-40B4-BE49-F238E27FC236}">
                    <a16:creationId xmlns:a16="http://schemas.microsoft.com/office/drawing/2014/main" id="{05C49E9E-9C32-4EA3-A418-B01A9BBC43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26092109"/>
                  </p:ext>
                </p:extLst>
              </p:nvPr>
            </p:nvGraphicFramePr>
            <p:xfrm>
              <a:off x="1957883" y="1428031"/>
              <a:ext cx="1061848" cy="107066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061848" cy="107066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8813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ed Sphere">
                <a:extLst>
                  <a:ext uri="{FF2B5EF4-FFF2-40B4-BE49-F238E27FC236}">
                    <a16:creationId xmlns:a16="http://schemas.microsoft.com/office/drawing/2014/main" id="{05C49E9E-9C32-4EA3-A418-B01A9BBC43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57883" y="1428031"/>
                <a:ext cx="1061848" cy="1070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Sphere">
                <a:extLst>
                  <a:ext uri="{FF2B5EF4-FFF2-40B4-BE49-F238E27FC236}">
                    <a16:creationId xmlns:a16="http://schemas.microsoft.com/office/drawing/2014/main" id="{77B9B6A4-2464-464B-B372-0A56D7E7EF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8175896"/>
                  </p:ext>
                </p:extLst>
              </p:nvPr>
            </p:nvGraphicFramePr>
            <p:xfrm>
              <a:off x="4041076" y="3508936"/>
              <a:ext cx="1061847" cy="10706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61847" cy="10706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8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Sphere">
                <a:extLst>
                  <a:ext uri="{FF2B5EF4-FFF2-40B4-BE49-F238E27FC236}">
                    <a16:creationId xmlns:a16="http://schemas.microsoft.com/office/drawing/2014/main" id="{77B9B6A4-2464-464B-B372-0A56D7E7EF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41076" y="3508936"/>
                <a:ext cx="1061847" cy="1070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phere">
                <a:extLst>
                  <a:ext uri="{FF2B5EF4-FFF2-40B4-BE49-F238E27FC236}">
                    <a16:creationId xmlns:a16="http://schemas.microsoft.com/office/drawing/2014/main" id="{1B3D7640-EB35-43C0-AD9B-F40B6B85F2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0047863"/>
                  </p:ext>
                </p:extLst>
              </p:nvPr>
            </p:nvGraphicFramePr>
            <p:xfrm>
              <a:off x="901865" y="2176463"/>
              <a:ext cx="1061847" cy="10706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61847" cy="10706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8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phere">
                <a:extLst>
                  <a:ext uri="{FF2B5EF4-FFF2-40B4-BE49-F238E27FC236}">
                    <a16:creationId xmlns:a16="http://schemas.microsoft.com/office/drawing/2014/main" id="{1B3D7640-EB35-43C0-AD9B-F40B6B85F2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1865" y="2176463"/>
                <a:ext cx="1061847" cy="1070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Sphere">
                <a:extLst>
                  <a:ext uri="{FF2B5EF4-FFF2-40B4-BE49-F238E27FC236}">
                    <a16:creationId xmlns:a16="http://schemas.microsoft.com/office/drawing/2014/main" id="{61C8B6CE-F6C9-4D6C-AB6C-263D5CF655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9900363"/>
                  </p:ext>
                </p:extLst>
              </p:nvPr>
            </p:nvGraphicFramePr>
            <p:xfrm>
              <a:off x="3168338" y="1256912"/>
              <a:ext cx="1061847" cy="10706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61847" cy="10706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8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Sphere">
                <a:extLst>
                  <a:ext uri="{FF2B5EF4-FFF2-40B4-BE49-F238E27FC236}">
                    <a16:creationId xmlns:a16="http://schemas.microsoft.com/office/drawing/2014/main" id="{61C8B6CE-F6C9-4D6C-AB6C-263D5CF655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8338" y="1256912"/>
                <a:ext cx="1061847" cy="1070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Sphere">
                <a:extLst>
                  <a:ext uri="{FF2B5EF4-FFF2-40B4-BE49-F238E27FC236}">
                    <a16:creationId xmlns:a16="http://schemas.microsoft.com/office/drawing/2014/main" id="{D5753CFD-6A63-4983-B29B-B614824F52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9355802"/>
                  </p:ext>
                </p:extLst>
              </p:nvPr>
            </p:nvGraphicFramePr>
            <p:xfrm>
              <a:off x="2171643" y="3740472"/>
              <a:ext cx="1061847" cy="10706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61847" cy="10706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8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Sphere">
                <a:extLst>
                  <a:ext uri="{FF2B5EF4-FFF2-40B4-BE49-F238E27FC236}">
                    <a16:creationId xmlns:a16="http://schemas.microsoft.com/office/drawing/2014/main" id="{D5753CFD-6A63-4983-B29B-B614824F52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1643" y="3740472"/>
                <a:ext cx="1061847" cy="1070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Sphere">
                <a:extLst>
                  <a:ext uri="{FF2B5EF4-FFF2-40B4-BE49-F238E27FC236}">
                    <a16:creationId xmlns:a16="http://schemas.microsoft.com/office/drawing/2014/main" id="{104BD7CB-0C37-4728-9A7F-F032835146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84548877"/>
                  </p:ext>
                </p:extLst>
              </p:nvPr>
            </p:nvGraphicFramePr>
            <p:xfrm>
              <a:off x="6735279" y="3620335"/>
              <a:ext cx="1061847" cy="10706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61847" cy="10706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8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Sphere">
                <a:extLst>
                  <a:ext uri="{FF2B5EF4-FFF2-40B4-BE49-F238E27FC236}">
                    <a16:creationId xmlns:a16="http://schemas.microsoft.com/office/drawing/2014/main" id="{104BD7CB-0C37-4728-9A7F-F032835146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5279" y="3620335"/>
                <a:ext cx="1061847" cy="1070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Sphere">
                <a:extLst>
                  <a:ext uri="{FF2B5EF4-FFF2-40B4-BE49-F238E27FC236}">
                    <a16:creationId xmlns:a16="http://schemas.microsoft.com/office/drawing/2014/main" id="{65DA1128-87F7-4F5F-9684-1A84161595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1689904"/>
                  </p:ext>
                </p:extLst>
              </p:nvPr>
            </p:nvGraphicFramePr>
            <p:xfrm>
              <a:off x="6849750" y="1101042"/>
              <a:ext cx="1061847" cy="10706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61847" cy="10706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8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Sphere">
                <a:extLst>
                  <a:ext uri="{FF2B5EF4-FFF2-40B4-BE49-F238E27FC236}">
                    <a16:creationId xmlns:a16="http://schemas.microsoft.com/office/drawing/2014/main" id="{65DA1128-87F7-4F5F-9684-1A84161595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750" y="1101042"/>
                <a:ext cx="1061847" cy="1070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Sphere">
                <a:extLst>
                  <a:ext uri="{FF2B5EF4-FFF2-40B4-BE49-F238E27FC236}">
                    <a16:creationId xmlns:a16="http://schemas.microsoft.com/office/drawing/2014/main" id="{75BB0464-B250-4913-9AE5-99B58866C1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72913755"/>
                  </p:ext>
                </p:extLst>
              </p:nvPr>
            </p:nvGraphicFramePr>
            <p:xfrm>
              <a:off x="4874361" y="2040207"/>
              <a:ext cx="1061847" cy="10706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61847" cy="10706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8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Sphere">
                <a:extLst>
                  <a:ext uri="{FF2B5EF4-FFF2-40B4-BE49-F238E27FC236}">
                    <a16:creationId xmlns:a16="http://schemas.microsoft.com/office/drawing/2014/main" id="{75BB0464-B250-4913-9AE5-99B58866C1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4361" y="2040207"/>
                <a:ext cx="1061847" cy="1070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Sphere">
                <a:extLst>
                  <a:ext uri="{FF2B5EF4-FFF2-40B4-BE49-F238E27FC236}">
                    <a16:creationId xmlns:a16="http://schemas.microsoft.com/office/drawing/2014/main" id="{6770D505-47F7-481F-A2BC-1ECD32C259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8591513"/>
                  </p:ext>
                </p:extLst>
              </p:nvPr>
            </p:nvGraphicFramePr>
            <p:xfrm>
              <a:off x="7911597" y="3337487"/>
              <a:ext cx="1061847" cy="10706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61847" cy="10706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8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Sphere">
                <a:extLst>
                  <a:ext uri="{FF2B5EF4-FFF2-40B4-BE49-F238E27FC236}">
                    <a16:creationId xmlns:a16="http://schemas.microsoft.com/office/drawing/2014/main" id="{6770D505-47F7-481F-A2BC-1ECD32C259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11597" y="3337487"/>
                <a:ext cx="1061847" cy="1070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Red Sphere">
                <a:extLst>
                  <a:ext uri="{FF2B5EF4-FFF2-40B4-BE49-F238E27FC236}">
                    <a16:creationId xmlns:a16="http://schemas.microsoft.com/office/drawing/2014/main" id="{C1740A62-ECCC-42E6-853D-8A71D003D4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4184257"/>
                  </p:ext>
                </p:extLst>
              </p:nvPr>
            </p:nvGraphicFramePr>
            <p:xfrm>
              <a:off x="4336265" y="941725"/>
              <a:ext cx="1061848" cy="107066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061848" cy="107066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8813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Red Sphere">
                <a:extLst>
                  <a:ext uri="{FF2B5EF4-FFF2-40B4-BE49-F238E27FC236}">
                    <a16:creationId xmlns:a16="http://schemas.microsoft.com/office/drawing/2014/main" id="{C1740A62-ECCC-42E6-853D-8A71D003D4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36265" y="941725"/>
                <a:ext cx="1061848" cy="1070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Light Gray Sphere">
                <a:extLst>
                  <a:ext uri="{FF2B5EF4-FFF2-40B4-BE49-F238E27FC236}">
                    <a16:creationId xmlns:a16="http://schemas.microsoft.com/office/drawing/2014/main" id="{E5843E32-90F9-412B-951E-0B0AF32DF0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8526839"/>
                  </p:ext>
                </p:extLst>
              </p:nvPr>
            </p:nvGraphicFramePr>
            <p:xfrm>
              <a:off x="7449444" y="2040206"/>
              <a:ext cx="1061848" cy="107066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61848" cy="107066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813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Light Gray Sphere">
                <a:extLst>
                  <a:ext uri="{FF2B5EF4-FFF2-40B4-BE49-F238E27FC236}">
                    <a16:creationId xmlns:a16="http://schemas.microsoft.com/office/drawing/2014/main" id="{E5843E32-90F9-412B-951E-0B0AF32DF0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49444" y="2040206"/>
                <a:ext cx="1061848" cy="10706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E6E3E2BB-338C-4A8F-8F1C-DB3C645BCE71}"/>
              </a:ext>
            </a:extLst>
          </p:cNvPr>
          <p:cNvGrpSpPr/>
          <p:nvPr/>
        </p:nvGrpSpPr>
        <p:grpSpPr>
          <a:xfrm>
            <a:off x="916287" y="1792240"/>
            <a:ext cx="1459269" cy="1484091"/>
            <a:chOff x="916287" y="1792240"/>
            <a:chExt cx="1459269" cy="148409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7" name="3D Model 16" descr="Red Sphere">
                  <a:extLst>
                    <a:ext uri="{FF2B5EF4-FFF2-40B4-BE49-F238E27FC236}">
                      <a16:creationId xmlns:a16="http://schemas.microsoft.com/office/drawing/2014/main" id="{116DBF4D-01ED-4DAC-BB0E-9EDD985F77B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64077903"/>
                    </p:ext>
                  </p:extLst>
                </p:nvPr>
              </p:nvGraphicFramePr>
              <p:xfrm>
                <a:off x="1313707" y="1792240"/>
                <a:ext cx="1061849" cy="1070661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1061849" cy="1070661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188136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7" name="3D Model 16" descr="Red Sphere">
                  <a:extLst>
                    <a:ext uri="{FF2B5EF4-FFF2-40B4-BE49-F238E27FC236}">
                      <a16:creationId xmlns:a16="http://schemas.microsoft.com/office/drawing/2014/main" id="{116DBF4D-01ED-4DAC-BB0E-9EDD985F77B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3707" y="1792240"/>
                  <a:ext cx="1061849" cy="10706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8" name="3D Model 17" descr="Sphere">
                  <a:extLst>
                    <a:ext uri="{FF2B5EF4-FFF2-40B4-BE49-F238E27FC236}">
                      <a16:creationId xmlns:a16="http://schemas.microsoft.com/office/drawing/2014/main" id="{82269651-9FDE-4168-A63A-24C40ED3813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62336094"/>
                    </p:ext>
                  </p:extLst>
                </p:nvPr>
              </p:nvGraphicFramePr>
              <p:xfrm>
                <a:off x="916287" y="2205672"/>
                <a:ext cx="1061847" cy="107065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061847" cy="107065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8813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8" name="3D Model 17" descr="Sphere">
                  <a:extLst>
                    <a:ext uri="{FF2B5EF4-FFF2-40B4-BE49-F238E27FC236}">
                      <a16:creationId xmlns:a16="http://schemas.microsoft.com/office/drawing/2014/main" id="{82269651-9FDE-4168-A63A-24C40ED3813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16287" y="2205672"/>
                  <a:ext cx="1061847" cy="107065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1985F4-9FEF-4201-80DD-A3B7E2D4168A}"/>
              </a:ext>
            </a:extLst>
          </p:cNvPr>
          <p:cNvGrpSpPr/>
          <p:nvPr/>
        </p:nvGrpSpPr>
        <p:grpSpPr>
          <a:xfrm>
            <a:off x="3161098" y="1060200"/>
            <a:ext cx="1557662" cy="1253001"/>
            <a:chOff x="3161098" y="1060200"/>
            <a:chExt cx="1557662" cy="125300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0" name="3D Model 19" descr="Sphere">
                  <a:extLst>
                    <a:ext uri="{FF2B5EF4-FFF2-40B4-BE49-F238E27FC236}">
                      <a16:creationId xmlns:a16="http://schemas.microsoft.com/office/drawing/2014/main" id="{3DF23BCA-67EE-4FDE-9478-681F6D8C2DB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23576762"/>
                    </p:ext>
                  </p:extLst>
                </p:nvPr>
              </p:nvGraphicFramePr>
              <p:xfrm>
                <a:off x="3161098" y="1242542"/>
                <a:ext cx="1061847" cy="107065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061847" cy="107065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8813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0" name="3D Model 19" descr="Sphere">
                  <a:extLst>
                    <a:ext uri="{FF2B5EF4-FFF2-40B4-BE49-F238E27FC236}">
                      <a16:creationId xmlns:a16="http://schemas.microsoft.com/office/drawing/2014/main" id="{3DF23BCA-67EE-4FDE-9478-681F6D8C2DB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61098" y="1242542"/>
                  <a:ext cx="1061847" cy="10706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1" name="3D Model 20" descr="Red Sphere">
                  <a:extLst>
                    <a:ext uri="{FF2B5EF4-FFF2-40B4-BE49-F238E27FC236}">
                      <a16:creationId xmlns:a16="http://schemas.microsoft.com/office/drawing/2014/main" id="{ECEA84BB-1990-4228-B2C8-D08F949EB89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41033939"/>
                    </p:ext>
                  </p:extLst>
                </p:nvPr>
              </p:nvGraphicFramePr>
              <p:xfrm>
                <a:off x="3656911" y="1060200"/>
                <a:ext cx="1061849" cy="1070661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1061849" cy="1070661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188136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1" name="3D Model 20" descr="Red Sphere">
                  <a:extLst>
                    <a:ext uri="{FF2B5EF4-FFF2-40B4-BE49-F238E27FC236}">
                      <a16:creationId xmlns:a16="http://schemas.microsoft.com/office/drawing/2014/main" id="{ECEA84BB-1990-4228-B2C8-D08F949EB89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56911" y="1060200"/>
                  <a:ext cx="1061849" cy="107066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D1FCC86-2620-43DE-B835-0B6DDE0613E2}"/>
              </a:ext>
            </a:extLst>
          </p:cNvPr>
          <p:cNvGrpSpPr/>
          <p:nvPr/>
        </p:nvGrpSpPr>
        <p:grpSpPr>
          <a:xfrm>
            <a:off x="4030969" y="3494566"/>
            <a:ext cx="1707242" cy="1216863"/>
            <a:chOff x="4030969" y="3494566"/>
            <a:chExt cx="1707242" cy="121686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4" name="3D Model 23" descr="Sphere">
                  <a:extLst>
                    <a:ext uri="{FF2B5EF4-FFF2-40B4-BE49-F238E27FC236}">
                      <a16:creationId xmlns:a16="http://schemas.microsoft.com/office/drawing/2014/main" id="{FEA8F4DF-8D49-4323-990D-682E6438ADE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42801963"/>
                    </p:ext>
                  </p:extLst>
                </p:nvPr>
              </p:nvGraphicFramePr>
              <p:xfrm>
                <a:off x="4030969" y="3494566"/>
                <a:ext cx="1061847" cy="107065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061847" cy="107065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8813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4" name="3D Model 23" descr="Sphere">
                  <a:extLst>
                    <a:ext uri="{FF2B5EF4-FFF2-40B4-BE49-F238E27FC236}">
                      <a16:creationId xmlns:a16="http://schemas.microsoft.com/office/drawing/2014/main" id="{FEA8F4DF-8D49-4323-990D-682E6438ADE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30969" y="3494566"/>
                  <a:ext cx="1061847" cy="10706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6" name="3D Model 25" descr="Light Gray Sphere">
                  <a:extLst>
                    <a:ext uri="{FF2B5EF4-FFF2-40B4-BE49-F238E27FC236}">
                      <a16:creationId xmlns:a16="http://schemas.microsoft.com/office/drawing/2014/main" id="{9E214627-8B02-49B4-8AE4-C47829F5085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82114704"/>
                    </p:ext>
                  </p:extLst>
                </p:nvPr>
              </p:nvGraphicFramePr>
              <p:xfrm>
                <a:off x="4676363" y="3640769"/>
                <a:ext cx="1061848" cy="1070660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061848" cy="107066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188136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6" name="3D Model 25" descr="Light Gray Sphere">
                  <a:extLst>
                    <a:ext uri="{FF2B5EF4-FFF2-40B4-BE49-F238E27FC236}">
                      <a16:creationId xmlns:a16="http://schemas.microsoft.com/office/drawing/2014/main" id="{9E214627-8B02-49B4-8AE4-C47829F5085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76363" y="3640769"/>
                  <a:ext cx="1061848" cy="10706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D3E57E-25D5-4A0D-B307-F8460D0AA70E}"/>
              </a:ext>
            </a:extLst>
          </p:cNvPr>
          <p:cNvGrpSpPr/>
          <p:nvPr/>
        </p:nvGrpSpPr>
        <p:grpSpPr>
          <a:xfrm>
            <a:off x="7797126" y="2959236"/>
            <a:ext cx="1179632" cy="1427038"/>
            <a:chOff x="7797126" y="2959236"/>
            <a:chExt cx="1179632" cy="142703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5" name="3D Model 24" descr="Sphere">
                  <a:extLst>
                    <a:ext uri="{FF2B5EF4-FFF2-40B4-BE49-F238E27FC236}">
                      <a16:creationId xmlns:a16="http://schemas.microsoft.com/office/drawing/2014/main" id="{2F19954F-4EF5-45CD-ADCA-91ECFC9D74B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17119187"/>
                    </p:ext>
                  </p:extLst>
                </p:nvPr>
              </p:nvGraphicFramePr>
              <p:xfrm>
                <a:off x="7914911" y="3315615"/>
                <a:ext cx="1061847" cy="107065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061847" cy="107065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8813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5" name="3D Model 24" descr="Sphere">
                  <a:extLst>
                    <a:ext uri="{FF2B5EF4-FFF2-40B4-BE49-F238E27FC236}">
                      <a16:creationId xmlns:a16="http://schemas.microsoft.com/office/drawing/2014/main" id="{2F19954F-4EF5-45CD-ADCA-91ECFC9D74B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914911" y="3315615"/>
                  <a:ext cx="1061847" cy="10706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8" name="3D Model 27" descr="Light Gray Sphere">
                  <a:extLst>
                    <a:ext uri="{FF2B5EF4-FFF2-40B4-BE49-F238E27FC236}">
                      <a16:creationId xmlns:a16="http://schemas.microsoft.com/office/drawing/2014/main" id="{C6133B2D-7B71-4D2F-BD9F-796F998236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43477526"/>
                    </p:ext>
                  </p:extLst>
                </p:nvPr>
              </p:nvGraphicFramePr>
              <p:xfrm>
                <a:off x="7797126" y="2959236"/>
                <a:ext cx="1061848" cy="1070660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061848" cy="107066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188136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8" name="3D Model 27" descr="Light Gray Sphere">
                  <a:extLst>
                    <a:ext uri="{FF2B5EF4-FFF2-40B4-BE49-F238E27FC236}">
                      <a16:creationId xmlns:a16="http://schemas.microsoft.com/office/drawing/2014/main" id="{C6133B2D-7B71-4D2F-BD9F-796F9982363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797126" y="2959236"/>
                  <a:ext cx="1061848" cy="10706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871B98-A2CB-4328-85C8-A6FD5BB31765}"/>
              </a:ext>
            </a:extLst>
          </p:cNvPr>
          <p:cNvGrpSpPr/>
          <p:nvPr/>
        </p:nvGrpSpPr>
        <p:grpSpPr>
          <a:xfrm>
            <a:off x="2171642" y="3315615"/>
            <a:ext cx="1444658" cy="1523430"/>
            <a:chOff x="2171642" y="3315615"/>
            <a:chExt cx="1444658" cy="152343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3" name="3D Model 22" descr="Sphere">
                  <a:extLst>
                    <a:ext uri="{FF2B5EF4-FFF2-40B4-BE49-F238E27FC236}">
                      <a16:creationId xmlns:a16="http://schemas.microsoft.com/office/drawing/2014/main" id="{1531BF7C-3E8F-409F-A0A7-487CF1EBE52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96423510"/>
                    </p:ext>
                  </p:extLst>
                </p:nvPr>
              </p:nvGraphicFramePr>
              <p:xfrm>
                <a:off x="2171642" y="3768386"/>
                <a:ext cx="1061847" cy="107065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061847" cy="107065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8813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3" name="3D Model 22" descr="Sphere">
                  <a:extLst>
                    <a:ext uri="{FF2B5EF4-FFF2-40B4-BE49-F238E27FC236}">
                      <a16:creationId xmlns:a16="http://schemas.microsoft.com/office/drawing/2014/main" id="{1531BF7C-3E8F-409F-A0A7-487CF1EBE52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71642" y="3768386"/>
                  <a:ext cx="1061847" cy="10706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2" name="3D Model 31" descr="Dark Gray Sphere">
                  <a:extLst>
                    <a:ext uri="{FF2B5EF4-FFF2-40B4-BE49-F238E27FC236}">
                      <a16:creationId xmlns:a16="http://schemas.microsoft.com/office/drawing/2014/main" id="{5FD7BD08-0C1C-4F01-83EE-DD2A18B3BE8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57115774"/>
                    </p:ext>
                  </p:extLst>
                </p:nvPr>
              </p:nvGraphicFramePr>
              <p:xfrm>
                <a:off x="2554451" y="3315615"/>
                <a:ext cx="1061849" cy="1070661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061849" cy="1070661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188136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3D Model 31" descr="Dark Gray Sphere">
                  <a:extLst>
                    <a:ext uri="{FF2B5EF4-FFF2-40B4-BE49-F238E27FC236}">
                      <a16:creationId xmlns:a16="http://schemas.microsoft.com/office/drawing/2014/main" id="{5FD7BD08-0C1C-4F01-83EE-DD2A18B3BE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54451" y="3315615"/>
                  <a:ext cx="1061849" cy="107066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3D Model 33" descr="LinearBond">
                <a:extLst>
                  <a:ext uri="{FF2B5EF4-FFF2-40B4-BE49-F238E27FC236}">
                    <a16:creationId xmlns:a16="http://schemas.microsoft.com/office/drawing/2014/main" id="{59E79573-1D17-474C-BAA7-291BF8DF62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3301176"/>
                  </p:ext>
                </p:extLst>
              </p:nvPr>
            </p:nvGraphicFramePr>
            <p:xfrm>
              <a:off x="1215484" y="-2709885"/>
              <a:ext cx="913076" cy="2358777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913076" cy="2358777"/>
                    </a:xfrm>
                    <a:prstGeom prst="rect">
                      <a:avLst/>
                    </a:prstGeom>
                  </am3d:spPr>
                  <am3d:camera>
                    <am3d:pos x="0" y="0" z="491344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-1" dy="14798" dz="402"/>
                    <am3d:scale>
                      <am3d:sx n="1000000" d="1000000"/>
                      <am3d:sy n="1000000" d="1000000"/>
                      <am3d:sz n="1000000" d="1000000"/>
                    </am3d:scale>
                    <am3d:rot ax="5138681" ay="1433054" az="476076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4348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3D Model 33" descr="LinearBond">
                <a:extLst>
                  <a:ext uri="{FF2B5EF4-FFF2-40B4-BE49-F238E27FC236}">
                    <a16:creationId xmlns:a16="http://schemas.microsoft.com/office/drawing/2014/main" id="{59E79573-1D17-474C-BAA7-291BF8DF62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15484" y="-2709885"/>
                <a:ext cx="913076" cy="2358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3D Model 34" descr="Trigonal Bipyramidal Bond">
                <a:extLst>
                  <a:ext uri="{FF2B5EF4-FFF2-40B4-BE49-F238E27FC236}">
                    <a16:creationId xmlns:a16="http://schemas.microsoft.com/office/drawing/2014/main" id="{D585EDFC-A3B1-46D3-9DF1-096CB87284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7715432"/>
                  </p:ext>
                </p:extLst>
              </p:nvPr>
            </p:nvGraphicFramePr>
            <p:xfrm>
              <a:off x="-3946882" y="2045421"/>
              <a:ext cx="1771085" cy="2075788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1771085" cy="2075788"/>
                    </a:xfrm>
                    <a:prstGeom prst="rect">
                      <a:avLst/>
                    </a:prstGeom>
                  </am3d:spPr>
                  <am3d:camera>
                    <am3d:pos x="0" y="0" z="735502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3541040" dy="14801" dz="-108"/>
                    <am3d:scale>
                      <am3d:sx n="1000000" d="1000000"/>
                      <am3d:sy n="1000000" d="1000000"/>
                      <am3d:sz n="1000000" d="1000000"/>
                    </am3d:scale>
                    <am3d:rot ax="7833242" ay="4989156" az="-2954604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34088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 Model 34" descr="Trigonal Bipyramidal Bond">
                <a:extLst>
                  <a:ext uri="{FF2B5EF4-FFF2-40B4-BE49-F238E27FC236}">
                    <a16:creationId xmlns:a16="http://schemas.microsoft.com/office/drawing/2014/main" id="{D585EDFC-A3B1-46D3-9DF1-096CB87284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3946882" y="2045421"/>
                <a:ext cx="1771085" cy="20757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3D Model 35" descr="Pentagonal Bipyramidal Bond">
                <a:extLst>
                  <a:ext uri="{FF2B5EF4-FFF2-40B4-BE49-F238E27FC236}">
                    <a16:creationId xmlns:a16="http://schemas.microsoft.com/office/drawing/2014/main" id="{0F83AAA4-09A2-49B9-AC09-A6ACD1F012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0725716"/>
                  </p:ext>
                </p:extLst>
              </p:nvPr>
            </p:nvGraphicFramePr>
            <p:xfrm>
              <a:off x="5304736" y="-1894870"/>
              <a:ext cx="1961524" cy="1847260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1961524" cy="1847260"/>
                    </a:xfrm>
                    <a:prstGeom prst="rect">
                      <a:avLst/>
                    </a:prstGeom>
                  </am3d:spPr>
                  <am3d:camera>
                    <am3d:pos x="0" y="0" z="780669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1355007" dy="14801" dz="233427"/>
                    <am3d:scale>
                      <am3d:sx n="1000000" d="1000000"/>
                      <am3d:sy n="1000000" d="1000000"/>
                      <am3d:sz n="1000000" d="1000000"/>
                    </am3d:scale>
                    <am3d:rot ax="5596582" ay="1034210" az="-4743944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34088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3D Model 35" descr="Pentagonal Bipyramidal Bond">
                <a:extLst>
                  <a:ext uri="{FF2B5EF4-FFF2-40B4-BE49-F238E27FC236}">
                    <a16:creationId xmlns:a16="http://schemas.microsoft.com/office/drawing/2014/main" id="{0F83AAA4-09A2-49B9-AC09-A6ACD1F012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04736" y="-1894870"/>
                <a:ext cx="1961524" cy="1847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7" name="3D Model 36" descr="Ochtahedral Bond">
                <a:extLst>
                  <a:ext uri="{FF2B5EF4-FFF2-40B4-BE49-F238E27FC236}">
                    <a16:creationId xmlns:a16="http://schemas.microsoft.com/office/drawing/2014/main" id="{1A0C0B31-A5F4-46BF-BEA3-62A612DA97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3485670"/>
                  </p:ext>
                </p:extLst>
              </p:nvPr>
            </p:nvGraphicFramePr>
            <p:xfrm>
              <a:off x="-3099427" y="-2926183"/>
              <a:ext cx="1866304" cy="1923436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1866304" cy="1923436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-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52596" ay="1853374" az="-10670145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34088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7" name="3D Model 36" descr="Ochtahedral Bond">
                <a:extLst>
                  <a:ext uri="{FF2B5EF4-FFF2-40B4-BE49-F238E27FC236}">
                    <a16:creationId xmlns:a16="http://schemas.microsoft.com/office/drawing/2014/main" id="{1A0C0B31-A5F4-46BF-BEA3-62A612DA97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3099427" y="-2926183"/>
                <a:ext cx="1866304" cy="1923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Tetrahedral Bond">
                <a:extLst>
                  <a:ext uri="{FF2B5EF4-FFF2-40B4-BE49-F238E27FC236}">
                    <a16:creationId xmlns:a16="http://schemas.microsoft.com/office/drawing/2014/main" id="{9DCE0F08-ACA2-4930-8B00-2AF9890D08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2082346"/>
                  </p:ext>
                </p:extLst>
              </p:nvPr>
            </p:nvGraphicFramePr>
            <p:xfrm>
              <a:off x="-5405950" y="-1326425"/>
              <a:ext cx="3309488" cy="2491626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3309488" cy="2491626"/>
                    </a:xfrm>
                    <a:prstGeom prst="rect">
                      <a:avLst/>
                    </a:prstGeom>
                  </am3d:spPr>
                  <am3d:camera>
                    <am3d:pos x="0" y="0" z="706671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469" d="1000000"/>
                    <am3d:preTrans dx="-4867538" dy="-5173378" dz="3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6350928" ay="1816490" az="3636931"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38230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Tetrahedral Bond">
                <a:extLst>
                  <a:ext uri="{FF2B5EF4-FFF2-40B4-BE49-F238E27FC236}">
                    <a16:creationId xmlns:a16="http://schemas.microsoft.com/office/drawing/2014/main" id="{9DCE0F08-ACA2-4930-8B00-2AF9890D08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-5405950" y="-1326425"/>
                <a:ext cx="3309488" cy="24916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8787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179 L -0.12049 0.1321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389 L -0.1276 0.05092 " pathEditMode="relative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71 L -0.08993 0.17994 " pathEditMode="relative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85 L -0.14566 -0.06111 " pathEditMode="relative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618 L 0.06111 0.23642 " pathEditMode="relative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3 -0.02315 L -0.31684 -0.425 " pathEditMode="relative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1 0.01574 L 0.24531 -0.18519 " pathEditMode="relative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2901 L -0.01753 0.36728 " pathEditMode="relative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1 -0.00555 L -0.08264 0.44722 " pathEditMode="relative" ptsTypes="AA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-0.02222 L 0.00521 -0.54815 L 0.0066 -0.55371 " pathEditMode="relative" ptsTypes="A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0C04B-704A-4D2B-ABC4-8989AE5F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Concentration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1C3F7-4B16-427A-A568-8FAC9BDDC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sz="1800" dirty="0"/>
              <a:t>As the concentration increases in a chemical reaction there will be more particles in a small area, therefore they will have more collisions. </a:t>
            </a:r>
          </a:p>
          <a:p>
            <a:pPr marL="114300" indent="0">
              <a:buNone/>
            </a:pPr>
            <a:r>
              <a:rPr lang="en-US" sz="1800" dirty="0"/>
              <a:t>As a result, the rate of reaction will increase.</a:t>
            </a:r>
          </a:p>
          <a:p>
            <a:pPr marL="11430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LinearBond">
                <a:extLst>
                  <a:ext uri="{FF2B5EF4-FFF2-40B4-BE49-F238E27FC236}">
                    <a16:creationId xmlns:a16="http://schemas.microsoft.com/office/drawing/2014/main" id="{E04FE665-4AFD-41D1-A457-10E4B88B85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3578786"/>
                  </p:ext>
                </p:extLst>
              </p:nvPr>
            </p:nvGraphicFramePr>
            <p:xfrm>
              <a:off x="6122199" y="3218145"/>
              <a:ext cx="1731168" cy="151052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31168" cy="1510528"/>
                    </a:xfrm>
                    <a:prstGeom prst="rect">
                      <a:avLst/>
                    </a:prstGeom>
                  </am3d:spPr>
                  <am3d:camera>
                    <am3d:pos x="0" y="0" z="491344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-1" dy="14798" dz="402"/>
                    <am3d:scale>
                      <am3d:sx n="1000000" d="1000000"/>
                      <am3d:sy n="1000000" d="1000000"/>
                      <am3d:sz n="1000000" d="1000000"/>
                    </am3d:scale>
                    <am3d:rot ax="4569915" ay="694996" az="235144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275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LinearBond">
                <a:extLst>
                  <a:ext uri="{FF2B5EF4-FFF2-40B4-BE49-F238E27FC236}">
                    <a16:creationId xmlns:a16="http://schemas.microsoft.com/office/drawing/2014/main" id="{E04FE665-4AFD-41D1-A457-10E4B88B85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22199" y="3218145"/>
                <a:ext cx="1731168" cy="15105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Trigonal Bipyramidal Bond">
                <a:extLst>
                  <a:ext uri="{FF2B5EF4-FFF2-40B4-BE49-F238E27FC236}">
                    <a16:creationId xmlns:a16="http://schemas.microsoft.com/office/drawing/2014/main" id="{7AD82EB0-FC3F-4817-B171-A211B08B4A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16689"/>
                  </p:ext>
                </p:extLst>
              </p:nvPr>
            </p:nvGraphicFramePr>
            <p:xfrm>
              <a:off x="6755733" y="2045888"/>
              <a:ext cx="1949796" cy="151471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949796" cy="1514717"/>
                    </a:xfrm>
                    <a:prstGeom prst="rect">
                      <a:avLst/>
                    </a:prstGeom>
                  </am3d:spPr>
                  <am3d:camera>
                    <am3d:pos x="0" y="0" z="735502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3541040" dy="14801" dz="-108"/>
                    <am3d:scale>
                      <am3d:sx n="1000000" d="1000000"/>
                      <am3d:sy n="1000000" d="1000000"/>
                      <am3d:sz n="1000000" d="1000000"/>
                    </am3d:scale>
                    <am3d:rot ax="4655500" ay="-2529626" az="-431107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7646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Trigonal Bipyramidal Bond">
                <a:extLst>
                  <a:ext uri="{FF2B5EF4-FFF2-40B4-BE49-F238E27FC236}">
                    <a16:creationId xmlns:a16="http://schemas.microsoft.com/office/drawing/2014/main" id="{7AD82EB0-FC3F-4817-B171-A211B08B4A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55733" y="2045888"/>
                <a:ext cx="1949796" cy="1514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Pentagonal Bipyramidal Bond">
                <a:extLst>
                  <a:ext uri="{FF2B5EF4-FFF2-40B4-BE49-F238E27FC236}">
                    <a16:creationId xmlns:a16="http://schemas.microsoft.com/office/drawing/2014/main" id="{8B3718F9-04D5-4582-AD8D-77461BC480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7517917"/>
                  </p:ext>
                </p:extLst>
              </p:nvPr>
            </p:nvGraphicFramePr>
            <p:xfrm>
              <a:off x="6987783" y="3035679"/>
              <a:ext cx="1913084" cy="169299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913084" cy="1692994"/>
                    </a:xfrm>
                    <a:prstGeom prst="rect">
                      <a:avLst/>
                    </a:prstGeom>
                  </am3d:spPr>
                  <am3d:camera>
                    <am3d:pos x="0" y="0" z="780669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1355007" dy="14801" dz="233427"/>
                    <am3d:scale>
                      <am3d:sx n="1000000" d="1000000"/>
                      <am3d:sy n="1000000" d="1000000"/>
                      <am3d:sz n="1000000" d="1000000"/>
                    </am3d:scale>
                    <am3d:rot ax="8138675" ay="-2402725" az="-886961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304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Pentagonal Bipyramidal Bond">
                <a:extLst>
                  <a:ext uri="{FF2B5EF4-FFF2-40B4-BE49-F238E27FC236}">
                    <a16:creationId xmlns:a16="http://schemas.microsoft.com/office/drawing/2014/main" id="{8B3718F9-04D5-4582-AD8D-77461BC480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87783" y="3035679"/>
                <a:ext cx="1913084" cy="16929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Ochtahedral Bond">
                <a:extLst>
                  <a:ext uri="{FF2B5EF4-FFF2-40B4-BE49-F238E27FC236}">
                    <a16:creationId xmlns:a16="http://schemas.microsoft.com/office/drawing/2014/main" id="{B339545D-A2CC-496B-B39E-2B6901515D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9548354"/>
                  </p:ext>
                </p:extLst>
              </p:nvPr>
            </p:nvGraphicFramePr>
            <p:xfrm>
              <a:off x="5849571" y="2055029"/>
              <a:ext cx="1790129" cy="173299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790129" cy="1732997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-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969010" ay="-1411218" az="-9401892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08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Ochtahedral Bond">
                <a:extLst>
                  <a:ext uri="{FF2B5EF4-FFF2-40B4-BE49-F238E27FC236}">
                    <a16:creationId xmlns:a16="http://schemas.microsoft.com/office/drawing/2014/main" id="{B339545D-A2CC-496B-B39E-2B6901515D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49571" y="2055029"/>
                <a:ext cx="1790129" cy="17329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Tetrahedral Bond">
                <a:extLst>
                  <a:ext uri="{FF2B5EF4-FFF2-40B4-BE49-F238E27FC236}">
                    <a16:creationId xmlns:a16="http://schemas.microsoft.com/office/drawing/2014/main" id="{374FC58C-D7E7-4E90-A4EB-C7FD5562EF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6410593"/>
                  </p:ext>
                </p:extLst>
              </p:nvPr>
            </p:nvGraphicFramePr>
            <p:xfrm>
              <a:off x="5159813" y="2712762"/>
              <a:ext cx="2479887" cy="2150527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479887" cy="2150527"/>
                    </a:xfrm>
                    <a:prstGeom prst="rect">
                      <a:avLst/>
                    </a:prstGeom>
                  </am3d:spPr>
                  <am3d:camera>
                    <am3d:pos x="0" y="0" z="706671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469" d="1000000"/>
                    <am3d:preTrans dx="-4867538" dy="-5173378" dz="3073"/>
                    <am3d:scale>
                      <am3d:sx n="1000000" d="1000000"/>
                      <am3d:sy n="1000000" d="1000000"/>
                      <am3d:sz n="1000000" d="1000000"/>
                    </am3d:scale>
                    <am3d:rot ax="2227067" ay="-2565834" az="-1631746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40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Tetrahedral Bond">
                <a:extLst>
                  <a:ext uri="{FF2B5EF4-FFF2-40B4-BE49-F238E27FC236}">
                    <a16:creationId xmlns:a16="http://schemas.microsoft.com/office/drawing/2014/main" id="{374FC58C-D7E7-4E90-A4EB-C7FD5562EF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59813" y="2712762"/>
                <a:ext cx="2479887" cy="21505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428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5C025-F6DA-47A2-A024-98367475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When the Particles Have Low Concentration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43545-0A8C-478B-AD62-D6AF6BD92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20" y="929005"/>
            <a:ext cx="4210050" cy="437845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Red Sphere">
                <a:extLst>
                  <a:ext uri="{FF2B5EF4-FFF2-40B4-BE49-F238E27FC236}">
                    <a16:creationId xmlns:a16="http://schemas.microsoft.com/office/drawing/2014/main" id="{FD9F8A19-5793-4FE6-ADBD-19CE44EECA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6874276"/>
                  </p:ext>
                </p:extLst>
              </p:nvPr>
            </p:nvGraphicFramePr>
            <p:xfrm>
              <a:off x="4274877" y="3826410"/>
              <a:ext cx="624898" cy="6300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24898" cy="63008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07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Red Sphere">
                <a:extLst>
                  <a:ext uri="{FF2B5EF4-FFF2-40B4-BE49-F238E27FC236}">
                    <a16:creationId xmlns:a16="http://schemas.microsoft.com/office/drawing/2014/main" id="{FD9F8A19-5793-4FE6-ADBD-19CE44EECA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4877" y="3826410"/>
                <a:ext cx="624898" cy="630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Light Gray Sphere">
                <a:extLst>
                  <a:ext uri="{FF2B5EF4-FFF2-40B4-BE49-F238E27FC236}">
                    <a16:creationId xmlns:a16="http://schemas.microsoft.com/office/drawing/2014/main" id="{42A2349B-E289-4E36-8ADA-45CFFB996B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9056868"/>
                  </p:ext>
                </p:extLst>
              </p:nvPr>
            </p:nvGraphicFramePr>
            <p:xfrm>
              <a:off x="5385448" y="3522294"/>
              <a:ext cx="624898" cy="63008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624898" cy="63008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107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Light Gray Sphere">
                <a:extLst>
                  <a:ext uri="{FF2B5EF4-FFF2-40B4-BE49-F238E27FC236}">
                    <a16:creationId xmlns:a16="http://schemas.microsoft.com/office/drawing/2014/main" id="{42A2349B-E289-4E36-8ADA-45CFFB996B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85448" y="3522294"/>
                <a:ext cx="624898" cy="630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Dark Gray Sphere">
                <a:extLst>
                  <a:ext uri="{FF2B5EF4-FFF2-40B4-BE49-F238E27FC236}">
                    <a16:creationId xmlns:a16="http://schemas.microsoft.com/office/drawing/2014/main" id="{3620FA2A-EE54-4734-933C-94EB099A0E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9128368"/>
                  </p:ext>
                </p:extLst>
              </p:nvPr>
            </p:nvGraphicFramePr>
            <p:xfrm>
              <a:off x="3378853" y="3267718"/>
              <a:ext cx="624898" cy="630084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624898" cy="63008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107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Dark Gray Sphere">
                <a:extLst>
                  <a:ext uri="{FF2B5EF4-FFF2-40B4-BE49-F238E27FC236}">
                    <a16:creationId xmlns:a16="http://schemas.microsoft.com/office/drawing/2014/main" id="{3620FA2A-EE54-4734-933C-94EB099A0E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78853" y="3267718"/>
                <a:ext cx="624898" cy="630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Sphere">
                <a:extLst>
                  <a:ext uri="{FF2B5EF4-FFF2-40B4-BE49-F238E27FC236}">
                    <a16:creationId xmlns:a16="http://schemas.microsoft.com/office/drawing/2014/main" id="{4517A7CB-7917-4035-A9C4-CBD78672EF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599578"/>
                  </p:ext>
                </p:extLst>
              </p:nvPr>
            </p:nvGraphicFramePr>
            <p:xfrm>
              <a:off x="4454470" y="3076555"/>
              <a:ext cx="624898" cy="630084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624898" cy="63008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107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Sphere">
                <a:extLst>
                  <a:ext uri="{FF2B5EF4-FFF2-40B4-BE49-F238E27FC236}">
                    <a16:creationId xmlns:a16="http://schemas.microsoft.com/office/drawing/2014/main" id="{4517A7CB-7917-4035-A9C4-CBD78672EF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54470" y="3076555"/>
                <a:ext cx="624898" cy="630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 descr="Sphere">
                <a:extLst>
                  <a:ext uri="{FF2B5EF4-FFF2-40B4-BE49-F238E27FC236}">
                    <a16:creationId xmlns:a16="http://schemas.microsoft.com/office/drawing/2014/main" id="{7C5ADB0F-1F54-4ED2-B304-6E60EE76A8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201913"/>
                  </p:ext>
                </p:extLst>
              </p:nvPr>
            </p:nvGraphicFramePr>
            <p:xfrm>
              <a:off x="3535564" y="4152377"/>
              <a:ext cx="624898" cy="630084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624898" cy="63008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107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Sphere">
                <a:extLst>
                  <a:ext uri="{FF2B5EF4-FFF2-40B4-BE49-F238E27FC236}">
                    <a16:creationId xmlns:a16="http://schemas.microsoft.com/office/drawing/2014/main" id="{7C5ADB0F-1F54-4ED2-B304-6E60EE76A8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35564" y="4152377"/>
                <a:ext cx="624898" cy="630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Sphere">
                <a:extLst>
                  <a:ext uri="{FF2B5EF4-FFF2-40B4-BE49-F238E27FC236}">
                    <a16:creationId xmlns:a16="http://schemas.microsoft.com/office/drawing/2014/main" id="{E5614819-BA41-49A7-92CF-A1634A8DAE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6847803"/>
                  </p:ext>
                </p:extLst>
              </p:nvPr>
            </p:nvGraphicFramePr>
            <p:xfrm>
              <a:off x="3721812" y="2427425"/>
              <a:ext cx="690805" cy="690805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690805" cy="690805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167362" ay="-129921" az="6329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1071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Sphere">
                <a:extLst>
                  <a:ext uri="{FF2B5EF4-FFF2-40B4-BE49-F238E27FC236}">
                    <a16:creationId xmlns:a16="http://schemas.microsoft.com/office/drawing/2014/main" id="{E5614819-BA41-49A7-92CF-A1634A8DAE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21812" y="2427425"/>
                <a:ext cx="690805" cy="690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 descr="Red Sphere">
                <a:extLst>
                  <a:ext uri="{FF2B5EF4-FFF2-40B4-BE49-F238E27FC236}">
                    <a16:creationId xmlns:a16="http://schemas.microsoft.com/office/drawing/2014/main" id="{52349430-56A1-4A8C-BD9B-C7EB78368B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2421294"/>
                  </p:ext>
                </p:extLst>
              </p:nvPr>
            </p:nvGraphicFramePr>
            <p:xfrm>
              <a:off x="5073001" y="2345923"/>
              <a:ext cx="624897" cy="63008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24897" cy="63008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071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Red Sphere">
                <a:extLst>
                  <a:ext uri="{FF2B5EF4-FFF2-40B4-BE49-F238E27FC236}">
                    <a16:creationId xmlns:a16="http://schemas.microsoft.com/office/drawing/2014/main" id="{52349430-56A1-4A8C-BD9B-C7EB78368B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73001" y="2345923"/>
                <a:ext cx="624897" cy="630083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AAF279EB-08FC-42C5-9BF2-F38A18D4215F}"/>
              </a:ext>
            </a:extLst>
          </p:cNvPr>
          <p:cNvGrpSpPr/>
          <p:nvPr/>
        </p:nvGrpSpPr>
        <p:grpSpPr>
          <a:xfrm>
            <a:off x="3535565" y="3969574"/>
            <a:ext cx="927354" cy="801961"/>
            <a:chOff x="3535565" y="3969574"/>
            <a:chExt cx="927354" cy="80196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6" name="3D Model 25" descr="Sphere">
                  <a:extLst>
                    <a:ext uri="{FF2B5EF4-FFF2-40B4-BE49-F238E27FC236}">
                      <a16:creationId xmlns:a16="http://schemas.microsoft.com/office/drawing/2014/main" id="{A17FA55E-1B10-4749-B829-5C782484272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00097527"/>
                    </p:ext>
                  </p:extLst>
                </p:nvPr>
              </p:nvGraphicFramePr>
              <p:xfrm>
                <a:off x="3535565" y="4141452"/>
                <a:ext cx="624897" cy="630083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624897" cy="63008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110718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6" name="3D Model 25" descr="Sphere">
                  <a:extLst>
                    <a:ext uri="{FF2B5EF4-FFF2-40B4-BE49-F238E27FC236}">
                      <a16:creationId xmlns:a16="http://schemas.microsoft.com/office/drawing/2014/main" id="{A17FA55E-1B10-4749-B829-5C782484272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35565" y="4141452"/>
                  <a:ext cx="624897" cy="6300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9" name="3D Model 28" descr="Red Sphere">
                  <a:extLst>
                    <a:ext uri="{FF2B5EF4-FFF2-40B4-BE49-F238E27FC236}">
                      <a16:creationId xmlns:a16="http://schemas.microsoft.com/office/drawing/2014/main" id="{60E81BE6-4C47-4E50-8256-19DBFF12AD2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48978191"/>
                    </p:ext>
                  </p:extLst>
                </p:nvPr>
              </p:nvGraphicFramePr>
              <p:xfrm>
                <a:off x="3838022" y="3969574"/>
                <a:ext cx="624897" cy="630083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624897" cy="63008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110718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9" name="3D Model 28" descr="Red Sphere">
                  <a:extLst>
                    <a:ext uri="{FF2B5EF4-FFF2-40B4-BE49-F238E27FC236}">
                      <a16:creationId xmlns:a16="http://schemas.microsoft.com/office/drawing/2014/main" id="{60E81BE6-4C47-4E50-8256-19DBFF12AD2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838022" y="3969574"/>
                  <a:ext cx="624897" cy="63008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0580D6-B856-4946-9889-8368133BF0E5}"/>
              </a:ext>
            </a:extLst>
          </p:cNvPr>
          <p:cNvGrpSpPr/>
          <p:nvPr/>
        </p:nvGrpSpPr>
        <p:grpSpPr>
          <a:xfrm>
            <a:off x="4458094" y="3075328"/>
            <a:ext cx="905358" cy="812291"/>
            <a:chOff x="4458094" y="3075328"/>
            <a:chExt cx="905358" cy="81229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8" name="3D Model 27" descr="Sphere">
                  <a:extLst>
                    <a:ext uri="{FF2B5EF4-FFF2-40B4-BE49-F238E27FC236}">
                      <a16:creationId xmlns:a16="http://schemas.microsoft.com/office/drawing/2014/main" id="{A2221FE0-AB7D-4D92-8498-A365A56EA8C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5150317"/>
                    </p:ext>
                  </p:extLst>
                </p:nvPr>
              </p:nvGraphicFramePr>
              <p:xfrm>
                <a:off x="4458094" y="3075328"/>
                <a:ext cx="624897" cy="630083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624897" cy="63008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110718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8" name="3D Model 27" descr="Sphere">
                  <a:extLst>
                    <a:ext uri="{FF2B5EF4-FFF2-40B4-BE49-F238E27FC236}">
                      <a16:creationId xmlns:a16="http://schemas.microsoft.com/office/drawing/2014/main" id="{A2221FE0-AB7D-4D92-8498-A365A56EA8C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58094" y="3075328"/>
                  <a:ext cx="624897" cy="6300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0" name="3D Model 29" descr="Light Gray Sphere">
                  <a:extLst>
                    <a:ext uri="{FF2B5EF4-FFF2-40B4-BE49-F238E27FC236}">
                      <a16:creationId xmlns:a16="http://schemas.microsoft.com/office/drawing/2014/main" id="{5F1FC80C-AB75-4F36-8FFD-71B8C419E83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65038016"/>
                    </p:ext>
                  </p:extLst>
                </p:nvPr>
              </p:nvGraphicFramePr>
              <p:xfrm>
                <a:off x="4738555" y="3257536"/>
                <a:ext cx="624897" cy="630083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624897" cy="63008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10718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3D Model 29" descr="Light Gray Sphere">
                  <a:extLst>
                    <a:ext uri="{FF2B5EF4-FFF2-40B4-BE49-F238E27FC236}">
                      <a16:creationId xmlns:a16="http://schemas.microsoft.com/office/drawing/2014/main" id="{5F1FC80C-AB75-4F36-8FFD-71B8C419E8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38555" y="3257536"/>
                  <a:ext cx="624897" cy="63008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8451D4-7C1C-4BF5-857B-A7F3CBFA237C}"/>
              </a:ext>
            </a:extLst>
          </p:cNvPr>
          <p:cNvGrpSpPr/>
          <p:nvPr/>
        </p:nvGrpSpPr>
        <p:grpSpPr>
          <a:xfrm>
            <a:off x="3597734" y="2445245"/>
            <a:ext cx="781928" cy="940022"/>
            <a:chOff x="3597734" y="2445245"/>
            <a:chExt cx="781928" cy="940022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7" name="3D Model 26" descr="Sphere">
                  <a:extLst>
                    <a:ext uri="{FF2B5EF4-FFF2-40B4-BE49-F238E27FC236}">
                      <a16:creationId xmlns:a16="http://schemas.microsoft.com/office/drawing/2014/main" id="{8B413B21-31C4-4525-B3A4-FF76CCC503D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65375840"/>
                    </p:ext>
                  </p:extLst>
                </p:nvPr>
              </p:nvGraphicFramePr>
              <p:xfrm>
                <a:off x="3754765" y="2445245"/>
                <a:ext cx="624897" cy="630083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624897" cy="63008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110718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7" name="3D Model 26" descr="Sphere">
                  <a:extLst>
                    <a:ext uri="{FF2B5EF4-FFF2-40B4-BE49-F238E27FC236}">
                      <a16:creationId xmlns:a16="http://schemas.microsoft.com/office/drawing/2014/main" id="{8B413B21-31C4-4525-B3A4-FF76CCC503D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54765" y="2445245"/>
                  <a:ext cx="624897" cy="6300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1" name="3D Model 30" descr="Dark Gray Sphere">
                  <a:extLst>
                    <a:ext uri="{FF2B5EF4-FFF2-40B4-BE49-F238E27FC236}">
                      <a16:creationId xmlns:a16="http://schemas.microsoft.com/office/drawing/2014/main" id="{A92DE388-74FC-447A-95C1-203BE7162E9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57688205"/>
                    </p:ext>
                  </p:extLst>
                </p:nvPr>
              </p:nvGraphicFramePr>
              <p:xfrm>
                <a:off x="3597734" y="2755184"/>
                <a:ext cx="624897" cy="630083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624897" cy="63008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110718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1" name="3D Model 30" descr="Dark Gray Sphere">
                  <a:extLst>
                    <a:ext uri="{FF2B5EF4-FFF2-40B4-BE49-F238E27FC236}">
                      <a16:creationId xmlns:a16="http://schemas.microsoft.com/office/drawing/2014/main" id="{A92DE388-74FC-447A-95C1-203BE7162E9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597734" y="2755184"/>
                  <a:ext cx="624897" cy="63008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3D Model 34" descr="LinearBond">
                <a:extLst>
                  <a:ext uri="{FF2B5EF4-FFF2-40B4-BE49-F238E27FC236}">
                    <a16:creationId xmlns:a16="http://schemas.microsoft.com/office/drawing/2014/main" id="{AA838146-B6CB-4FCC-9E79-55A0AE92B1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5646416"/>
                  </p:ext>
                </p:extLst>
              </p:nvPr>
            </p:nvGraphicFramePr>
            <p:xfrm>
              <a:off x="3363946" y="6469884"/>
              <a:ext cx="1405673" cy="645849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1405673" cy="645849"/>
                    </a:xfrm>
                    <a:prstGeom prst="rect">
                      <a:avLst/>
                    </a:prstGeom>
                  </am3d:spPr>
                  <am3d:camera>
                    <am3d:pos x="0" y="0" z="491344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-1" dy="14798" dz="402"/>
                    <am3d:scale>
                      <am3d:sx n="1000000" d="1000000"/>
                      <am3d:sy n="1000000" d="1000000"/>
                      <am3d:sz n="1000000" d="1000000"/>
                    </am3d:scale>
                    <am3d:rot ax="-88445" ay="-4076310" az="-10718006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21275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 Model 34" descr="LinearBond">
                <a:extLst>
                  <a:ext uri="{FF2B5EF4-FFF2-40B4-BE49-F238E27FC236}">
                    <a16:creationId xmlns:a16="http://schemas.microsoft.com/office/drawing/2014/main" id="{AA838146-B6CB-4FCC-9E79-55A0AE92B1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63946" y="6469884"/>
                <a:ext cx="1405673" cy="6458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3D Model 35" descr="Trigonal Bipyramidal Bond">
                <a:extLst>
                  <a:ext uri="{FF2B5EF4-FFF2-40B4-BE49-F238E27FC236}">
                    <a16:creationId xmlns:a16="http://schemas.microsoft.com/office/drawing/2014/main" id="{C684E1FF-EC4F-4335-808C-1A089FB1EB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1050250"/>
                  </p:ext>
                </p:extLst>
              </p:nvPr>
            </p:nvGraphicFramePr>
            <p:xfrm>
              <a:off x="9251745" y="-2107796"/>
              <a:ext cx="1453571" cy="1757586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1453571" cy="1757586"/>
                    </a:xfrm>
                    <a:prstGeom prst="rect">
                      <a:avLst/>
                    </a:prstGeom>
                  </am3d:spPr>
                  <am3d:camera>
                    <am3d:pos x="0" y="0" z="735502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3541040" dy="14801" dz="-108"/>
                    <am3d:scale>
                      <am3d:sx n="1000000" d="1000000"/>
                      <am3d:sy n="1000000" d="1000000"/>
                      <am3d:sz n="1000000" d="1000000"/>
                    </am3d:scale>
                    <am3d:rot ax="1114790" ay="-715920" az="-238526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27646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3D Model 35" descr="Trigonal Bipyramidal Bond">
                <a:extLst>
                  <a:ext uri="{FF2B5EF4-FFF2-40B4-BE49-F238E27FC236}">
                    <a16:creationId xmlns:a16="http://schemas.microsoft.com/office/drawing/2014/main" id="{C684E1FF-EC4F-4335-808C-1A089FB1EB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251745" y="-2107796"/>
                <a:ext cx="1453571" cy="1757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7" name="3D Model 36" descr="Pentagonal Bipyramidal Bond">
                <a:extLst>
                  <a:ext uri="{FF2B5EF4-FFF2-40B4-BE49-F238E27FC236}">
                    <a16:creationId xmlns:a16="http://schemas.microsoft.com/office/drawing/2014/main" id="{866673AD-DBBB-4D98-8EC3-5B352D6B39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8510226"/>
                  </p:ext>
                </p:extLst>
              </p:nvPr>
            </p:nvGraphicFramePr>
            <p:xfrm>
              <a:off x="10465886" y="4978137"/>
              <a:ext cx="1662477" cy="1643477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662477" cy="1643477"/>
                    </a:xfrm>
                    <a:prstGeom prst="rect">
                      <a:avLst/>
                    </a:prstGeom>
                  </am3d:spPr>
                  <am3d:camera>
                    <am3d:pos x="0" y="0" z="780669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1355007" dy="14801" dz="233427"/>
                    <am3d:scale>
                      <am3d:sx n="1000000" d="1000000"/>
                      <am3d:sy n="1000000" d="1000000"/>
                      <am3d:sz n="1000000" d="1000000"/>
                    </am3d:scale>
                    <am3d:rot ax="4012980" ay="2353934" az="-7441066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3030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7" name="3D Model 36" descr="Pentagonal Bipyramidal Bond">
                <a:extLst>
                  <a:ext uri="{FF2B5EF4-FFF2-40B4-BE49-F238E27FC236}">
                    <a16:creationId xmlns:a16="http://schemas.microsoft.com/office/drawing/2014/main" id="{866673AD-DBBB-4D98-8EC3-5B352D6B39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65886" y="4978137"/>
                <a:ext cx="1662477" cy="1643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Ochtahedral Bond">
                <a:extLst>
                  <a:ext uri="{FF2B5EF4-FFF2-40B4-BE49-F238E27FC236}">
                    <a16:creationId xmlns:a16="http://schemas.microsoft.com/office/drawing/2014/main" id="{52441580-7191-4B50-BD1A-74867E49A87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7533598"/>
                  </p:ext>
                </p:extLst>
              </p:nvPr>
            </p:nvGraphicFramePr>
            <p:xfrm>
              <a:off x="-2618132" y="-1650174"/>
              <a:ext cx="1923436" cy="1866303"/>
            </p:xfrm>
            <a:graphic>
              <a:graphicData uri="http://schemas.microsoft.com/office/drawing/2017/model3d">
                <am3d:model3d r:embed="rId21">
                  <am3d:spPr>
                    <a:xfrm>
                      <a:off x="0" y="0"/>
                      <a:ext cx="1923436" cy="1866303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-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87884" ay="-1794872" az="5576099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34088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Ochtahedral Bond">
                <a:extLst>
                  <a:ext uri="{FF2B5EF4-FFF2-40B4-BE49-F238E27FC236}">
                    <a16:creationId xmlns:a16="http://schemas.microsoft.com/office/drawing/2014/main" id="{52441580-7191-4B50-BD1A-74867E49A8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2618132" y="-1650174"/>
                <a:ext cx="1923436" cy="1866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9" name="3D Model 38" descr="Tetrahedral Bond">
                <a:extLst>
                  <a:ext uri="{FF2B5EF4-FFF2-40B4-BE49-F238E27FC236}">
                    <a16:creationId xmlns:a16="http://schemas.microsoft.com/office/drawing/2014/main" id="{2456E9F8-6F40-4351-8D70-9662DDCF17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0305246"/>
                  </p:ext>
                </p:extLst>
              </p:nvPr>
            </p:nvGraphicFramePr>
            <p:xfrm>
              <a:off x="-3216946" y="1796901"/>
              <a:ext cx="1961406" cy="1790022"/>
            </p:xfrm>
            <a:graphic>
              <a:graphicData uri="http://schemas.microsoft.com/office/drawing/2017/model3d">
                <am3d:model3d r:embed="rId23">
                  <am3d:spPr>
                    <a:xfrm>
                      <a:off x="0" y="0"/>
                      <a:ext cx="1961406" cy="1790022"/>
                    </a:xfrm>
                    <a:prstGeom prst="rect">
                      <a:avLst/>
                    </a:prstGeom>
                  </am3d:spPr>
                  <am3d:camera>
                    <am3d:pos x="0" y="0" z="706671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469" d="1000000"/>
                    <am3d:preTrans dx="-4867538" dy="-5173378" dz="3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9990802" ay="1104011" az="259745"/>
                    <am3d:postTrans dx="0" dy="0" dz="0"/>
                  </am3d:trans>
                  <am3d:raster rName="Office3DRenderer" rVer="16.0.8326">
                    <am3d:blip r:embed="rId24"/>
                  </am3d:raster>
                  <am3d:objViewport viewportSz="34086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9" name="3D Model 38" descr="Tetrahedral Bond">
                <a:extLst>
                  <a:ext uri="{FF2B5EF4-FFF2-40B4-BE49-F238E27FC236}">
                    <a16:creationId xmlns:a16="http://schemas.microsoft.com/office/drawing/2014/main" id="{2456E9F8-6F40-4351-8D70-9662DDCF17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3216946" y="1796901"/>
                <a:ext cx="1961406" cy="17900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5666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216 L 0.03802 -0.16451 " pathEditMode="relative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031 L -0.07031 0.06975 " pathEditMode="relative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525 L -0.09566 -0.08611 " pathEditMode="relative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5C025-F6DA-47A2-A024-98367475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When the Particles Have High Concentration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43545-0A8C-478B-AD62-D6AF6BD92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20" y="929005"/>
            <a:ext cx="4210050" cy="437845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Red Sphere">
                <a:extLst>
                  <a:ext uri="{FF2B5EF4-FFF2-40B4-BE49-F238E27FC236}">
                    <a16:creationId xmlns:a16="http://schemas.microsoft.com/office/drawing/2014/main" id="{FD9F8A19-5793-4FE6-ADBD-19CE44EECA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805258"/>
                  </p:ext>
                </p:extLst>
              </p:nvPr>
            </p:nvGraphicFramePr>
            <p:xfrm>
              <a:off x="4731045" y="3490063"/>
              <a:ext cx="624897" cy="63008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24897" cy="63008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071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Red Sphere">
                <a:extLst>
                  <a:ext uri="{FF2B5EF4-FFF2-40B4-BE49-F238E27FC236}">
                    <a16:creationId xmlns:a16="http://schemas.microsoft.com/office/drawing/2014/main" id="{FD9F8A19-5793-4FE6-ADBD-19CE44EECA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1045" y="3490063"/>
                <a:ext cx="624897" cy="630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Light Gray Sphere">
                <a:extLst>
                  <a:ext uri="{FF2B5EF4-FFF2-40B4-BE49-F238E27FC236}">
                    <a16:creationId xmlns:a16="http://schemas.microsoft.com/office/drawing/2014/main" id="{42A2349B-E289-4E36-8ADA-45CFFB996B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7271125"/>
                  </p:ext>
                </p:extLst>
              </p:nvPr>
            </p:nvGraphicFramePr>
            <p:xfrm>
              <a:off x="3492047" y="3974520"/>
              <a:ext cx="624897" cy="63008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624897" cy="63008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1071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Light Gray Sphere">
                <a:extLst>
                  <a:ext uri="{FF2B5EF4-FFF2-40B4-BE49-F238E27FC236}">
                    <a16:creationId xmlns:a16="http://schemas.microsoft.com/office/drawing/2014/main" id="{42A2349B-E289-4E36-8ADA-45CFFB996B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2047" y="3974520"/>
                <a:ext cx="624897" cy="630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Dark Gray Sphere">
                <a:extLst>
                  <a:ext uri="{FF2B5EF4-FFF2-40B4-BE49-F238E27FC236}">
                    <a16:creationId xmlns:a16="http://schemas.microsoft.com/office/drawing/2014/main" id="{3620FA2A-EE54-4734-933C-94EB099A0E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5756540"/>
                  </p:ext>
                </p:extLst>
              </p:nvPr>
            </p:nvGraphicFramePr>
            <p:xfrm>
              <a:off x="3321839" y="3052380"/>
              <a:ext cx="624897" cy="63008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624897" cy="63008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1071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Dark Gray Sphere">
                <a:extLst>
                  <a:ext uri="{FF2B5EF4-FFF2-40B4-BE49-F238E27FC236}">
                    <a16:creationId xmlns:a16="http://schemas.microsoft.com/office/drawing/2014/main" id="{3620FA2A-EE54-4734-933C-94EB099A0E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1839" y="3052380"/>
                <a:ext cx="624897" cy="630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Sphere">
                <a:extLst>
                  <a:ext uri="{FF2B5EF4-FFF2-40B4-BE49-F238E27FC236}">
                    <a16:creationId xmlns:a16="http://schemas.microsoft.com/office/drawing/2014/main" id="{4517A7CB-7917-4035-A9C4-CBD78672EF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9517439"/>
                  </p:ext>
                </p:extLst>
              </p:nvPr>
            </p:nvGraphicFramePr>
            <p:xfrm>
              <a:off x="5401584" y="3232692"/>
              <a:ext cx="624897" cy="630083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624897" cy="63008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1071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Sphere">
                <a:extLst>
                  <a:ext uri="{FF2B5EF4-FFF2-40B4-BE49-F238E27FC236}">
                    <a16:creationId xmlns:a16="http://schemas.microsoft.com/office/drawing/2014/main" id="{4517A7CB-7917-4035-A9C4-CBD78672EF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01584" y="3232692"/>
                <a:ext cx="624897" cy="630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Sphere">
                <a:extLst>
                  <a:ext uri="{FF2B5EF4-FFF2-40B4-BE49-F238E27FC236}">
                    <a16:creationId xmlns:a16="http://schemas.microsoft.com/office/drawing/2014/main" id="{E7F16990-0223-48E0-9662-4476D93CCD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0938680"/>
                  </p:ext>
                </p:extLst>
              </p:nvPr>
            </p:nvGraphicFramePr>
            <p:xfrm>
              <a:off x="5412006" y="4152378"/>
              <a:ext cx="624897" cy="630083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624897" cy="63008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1071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Sphere">
                <a:extLst>
                  <a:ext uri="{FF2B5EF4-FFF2-40B4-BE49-F238E27FC236}">
                    <a16:creationId xmlns:a16="http://schemas.microsoft.com/office/drawing/2014/main" id="{E7F16990-0223-48E0-9662-4476D93CCD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12006" y="4152378"/>
                <a:ext cx="624897" cy="630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Sphere">
                <a:extLst>
                  <a:ext uri="{FF2B5EF4-FFF2-40B4-BE49-F238E27FC236}">
                    <a16:creationId xmlns:a16="http://schemas.microsoft.com/office/drawing/2014/main" id="{E5614819-BA41-49A7-92CF-A1634A8DAE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7221994"/>
                  </p:ext>
                </p:extLst>
              </p:nvPr>
            </p:nvGraphicFramePr>
            <p:xfrm>
              <a:off x="3578258" y="2334382"/>
              <a:ext cx="690806" cy="690806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690806" cy="690806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167362" ay="-129921" az="6329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1071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Sphere">
                <a:extLst>
                  <a:ext uri="{FF2B5EF4-FFF2-40B4-BE49-F238E27FC236}">
                    <a16:creationId xmlns:a16="http://schemas.microsoft.com/office/drawing/2014/main" id="{E5614819-BA41-49A7-92CF-A1634A8DAE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78258" y="2334382"/>
                <a:ext cx="690806" cy="690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 descr="Red Sphere">
                <a:extLst>
                  <a:ext uri="{FF2B5EF4-FFF2-40B4-BE49-F238E27FC236}">
                    <a16:creationId xmlns:a16="http://schemas.microsoft.com/office/drawing/2014/main" id="{52349430-56A1-4A8C-BD9B-C7EB78368B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073001" y="2345923"/>
              <a:ext cx="624897" cy="63008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24897" cy="63008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071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Red Sphere">
                <a:extLst>
                  <a:ext uri="{FF2B5EF4-FFF2-40B4-BE49-F238E27FC236}">
                    <a16:creationId xmlns:a16="http://schemas.microsoft.com/office/drawing/2014/main" id="{52349430-56A1-4A8C-BD9B-C7EB78368B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73001" y="2345923"/>
                <a:ext cx="624897" cy="630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Sphere">
                <a:extLst>
                  <a:ext uri="{FF2B5EF4-FFF2-40B4-BE49-F238E27FC236}">
                    <a16:creationId xmlns:a16="http://schemas.microsoft.com/office/drawing/2014/main" id="{4C059E40-21B1-4A01-B455-705CBA6FFE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3056612"/>
                  </p:ext>
                </p:extLst>
              </p:nvPr>
            </p:nvGraphicFramePr>
            <p:xfrm>
              <a:off x="3965067" y="3317245"/>
              <a:ext cx="624897" cy="630083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624897" cy="63008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1071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Sphere">
                <a:extLst>
                  <a:ext uri="{FF2B5EF4-FFF2-40B4-BE49-F238E27FC236}">
                    <a16:creationId xmlns:a16="http://schemas.microsoft.com/office/drawing/2014/main" id="{4C059E40-21B1-4A01-B455-705CBA6FFE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65067" y="3317245"/>
                <a:ext cx="624897" cy="630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Sphere">
                <a:extLst>
                  <a:ext uri="{FF2B5EF4-FFF2-40B4-BE49-F238E27FC236}">
                    <a16:creationId xmlns:a16="http://schemas.microsoft.com/office/drawing/2014/main" id="{BE73D6D6-DD55-48F2-BD49-BF0ECEBCEA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0536831"/>
                  </p:ext>
                </p:extLst>
              </p:nvPr>
            </p:nvGraphicFramePr>
            <p:xfrm>
              <a:off x="4690363" y="4214495"/>
              <a:ext cx="624897" cy="630083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624897" cy="63008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1071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Sphere">
                <a:extLst>
                  <a:ext uri="{FF2B5EF4-FFF2-40B4-BE49-F238E27FC236}">
                    <a16:creationId xmlns:a16="http://schemas.microsoft.com/office/drawing/2014/main" id="{BE73D6D6-DD55-48F2-BD49-BF0ECEBCEA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90363" y="4214495"/>
                <a:ext cx="624897" cy="630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Sphere">
                <a:extLst>
                  <a:ext uri="{FF2B5EF4-FFF2-40B4-BE49-F238E27FC236}">
                    <a16:creationId xmlns:a16="http://schemas.microsoft.com/office/drawing/2014/main" id="{7F48767E-6382-4376-A619-2512DE13E3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0758649"/>
                  </p:ext>
                </p:extLst>
              </p:nvPr>
            </p:nvGraphicFramePr>
            <p:xfrm>
              <a:off x="4358584" y="2389093"/>
              <a:ext cx="624897" cy="630083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624897" cy="63008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1071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Sphere">
                <a:extLst>
                  <a:ext uri="{FF2B5EF4-FFF2-40B4-BE49-F238E27FC236}">
                    <a16:creationId xmlns:a16="http://schemas.microsoft.com/office/drawing/2014/main" id="{7F48767E-6382-4376-A619-2512DE13E3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58584" y="2389093"/>
                <a:ext cx="624897" cy="630083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6B65451-87D8-4D3E-A68B-03ADC542EFE5}"/>
              </a:ext>
            </a:extLst>
          </p:cNvPr>
          <p:cNvGrpSpPr/>
          <p:nvPr/>
        </p:nvGrpSpPr>
        <p:grpSpPr>
          <a:xfrm>
            <a:off x="4329541" y="4163616"/>
            <a:ext cx="985719" cy="680961"/>
            <a:chOff x="4329541" y="4163616"/>
            <a:chExt cx="985719" cy="68096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1" name="3D Model 30" descr="Sphere">
                  <a:extLst>
                    <a:ext uri="{FF2B5EF4-FFF2-40B4-BE49-F238E27FC236}">
                      <a16:creationId xmlns:a16="http://schemas.microsoft.com/office/drawing/2014/main" id="{AB2F0193-0249-458C-B016-5B244AEA441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56903265"/>
                    </p:ext>
                  </p:extLst>
                </p:nvPr>
              </p:nvGraphicFramePr>
              <p:xfrm>
                <a:off x="4690363" y="4214494"/>
                <a:ext cx="624897" cy="630083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624897" cy="63008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110718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1" name="3D Model 30" descr="Sphere">
                  <a:extLst>
                    <a:ext uri="{FF2B5EF4-FFF2-40B4-BE49-F238E27FC236}">
                      <a16:creationId xmlns:a16="http://schemas.microsoft.com/office/drawing/2014/main" id="{AB2F0193-0249-458C-B016-5B244AEA441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90363" y="4214494"/>
                  <a:ext cx="624897" cy="6300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3D Model 33" descr="Light Gray Sphere">
                  <a:extLst>
                    <a:ext uri="{FF2B5EF4-FFF2-40B4-BE49-F238E27FC236}">
                      <a16:creationId xmlns:a16="http://schemas.microsoft.com/office/drawing/2014/main" id="{F8A0EB93-0E37-4AB9-A0AA-08B47FF256B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94939663"/>
                    </p:ext>
                  </p:extLst>
                </p:nvPr>
              </p:nvGraphicFramePr>
              <p:xfrm>
                <a:off x="4329541" y="4163616"/>
                <a:ext cx="624898" cy="63008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624898" cy="63008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10718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3D Model 33" descr="Light Gray Sphere">
                  <a:extLst>
                    <a:ext uri="{FF2B5EF4-FFF2-40B4-BE49-F238E27FC236}">
                      <a16:creationId xmlns:a16="http://schemas.microsoft.com/office/drawing/2014/main" id="{F8A0EB93-0E37-4AB9-A0AA-08B47FF256B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29541" y="4163616"/>
                  <a:ext cx="624898" cy="63008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D0A4FE-54C9-4129-B26A-F4FD617ADB38}"/>
              </a:ext>
            </a:extLst>
          </p:cNvPr>
          <p:cNvGrpSpPr/>
          <p:nvPr/>
        </p:nvGrpSpPr>
        <p:grpSpPr>
          <a:xfrm>
            <a:off x="3966474" y="3311233"/>
            <a:ext cx="954269" cy="714564"/>
            <a:chOff x="3966474" y="3311233"/>
            <a:chExt cx="954269" cy="714564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0" name="3D Model 29" descr="Sphere">
                  <a:extLst>
                    <a:ext uri="{FF2B5EF4-FFF2-40B4-BE49-F238E27FC236}">
                      <a16:creationId xmlns:a16="http://schemas.microsoft.com/office/drawing/2014/main" id="{08228BE6-35BA-4DDF-AF1D-0A0BDFD719C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87696122"/>
                    </p:ext>
                  </p:extLst>
                </p:nvPr>
              </p:nvGraphicFramePr>
              <p:xfrm>
                <a:off x="3966474" y="3311233"/>
                <a:ext cx="624897" cy="630083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624897" cy="63008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110718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3D Model 29" descr="Sphere">
                  <a:extLst>
                    <a:ext uri="{FF2B5EF4-FFF2-40B4-BE49-F238E27FC236}">
                      <a16:creationId xmlns:a16="http://schemas.microsoft.com/office/drawing/2014/main" id="{08228BE6-35BA-4DDF-AF1D-0A0BDFD719C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66474" y="3311233"/>
                  <a:ext cx="624897" cy="6300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3B44A319-F604-4E85-B9E0-011660325EA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53977803"/>
                    </p:ext>
                  </p:extLst>
                </p:nvPr>
              </p:nvGraphicFramePr>
              <p:xfrm>
                <a:off x="4295845" y="3395713"/>
                <a:ext cx="624898" cy="63008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624898" cy="63008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110718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3B44A319-F604-4E85-B9E0-011660325EA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95845" y="3395713"/>
                  <a:ext cx="624898" cy="63008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F621C9D-9B70-413A-AC63-2200380401F6}"/>
              </a:ext>
            </a:extLst>
          </p:cNvPr>
          <p:cNvGrpSpPr/>
          <p:nvPr/>
        </p:nvGrpSpPr>
        <p:grpSpPr>
          <a:xfrm>
            <a:off x="4376975" y="2357597"/>
            <a:ext cx="963715" cy="666012"/>
            <a:chOff x="4376975" y="2357597"/>
            <a:chExt cx="963715" cy="666012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2" name="3D Model 31" descr="Sphere">
                  <a:extLst>
                    <a:ext uri="{FF2B5EF4-FFF2-40B4-BE49-F238E27FC236}">
                      <a16:creationId xmlns:a16="http://schemas.microsoft.com/office/drawing/2014/main" id="{94474B0F-EAEC-4617-973C-55580937CAC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06221878"/>
                    </p:ext>
                  </p:extLst>
                </p:nvPr>
              </p:nvGraphicFramePr>
              <p:xfrm>
                <a:off x="4376975" y="2393526"/>
                <a:ext cx="624897" cy="630083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624897" cy="63008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110718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3D Model 31" descr="Sphere">
                  <a:extLst>
                    <a:ext uri="{FF2B5EF4-FFF2-40B4-BE49-F238E27FC236}">
                      <a16:creationId xmlns:a16="http://schemas.microsoft.com/office/drawing/2014/main" id="{94474B0F-EAEC-4617-973C-55580937CAC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76975" y="2393526"/>
                  <a:ext cx="624897" cy="6300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6" name="3D Model 35" descr="Red Sphere">
                  <a:extLst>
                    <a:ext uri="{FF2B5EF4-FFF2-40B4-BE49-F238E27FC236}">
                      <a16:creationId xmlns:a16="http://schemas.microsoft.com/office/drawing/2014/main" id="{00BA8EE7-E2A7-422E-8837-6A059E5791E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52268915"/>
                    </p:ext>
                  </p:extLst>
                </p:nvPr>
              </p:nvGraphicFramePr>
              <p:xfrm>
                <a:off x="4715792" y="2357597"/>
                <a:ext cx="624898" cy="63008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624898" cy="63008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110718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6" name="3D Model 35" descr="Red Sphere">
                  <a:extLst>
                    <a:ext uri="{FF2B5EF4-FFF2-40B4-BE49-F238E27FC236}">
                      <a16:creationId xmlns:a16="http://schemas.microsoft.com/office/drawing/2014/main" id="{00BA8EE7-E2A7-422E-8837-6A059E5791E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15792" y="2357597"/>
                  <a:ext cx="624898" cy="63008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5ADF3-C02B-46A2-8AA7-F37E0155279C}"/>
              </a:ext>
            </a:extLst>
          </p:cNvPr>
          <p:cNvGrpSpPr/>
          <p:nvPr/>
        </p:nvGrpSpPr>
        <p:grpSpPr>
          <a:xfrm>
            <a:off x="3433256" y="2364743"/>
            <a:ext cx="802853" cy="878132"/>
            <a:chOff x="3433256" y="2364743"/>
            <a:chExt cx="802853" cy="878132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3" name="3D Model 32" descr="Sphere">
                  <a:extLst>
                    <a:ext uri="{FF2B5EF4-FFF2-40B4-BE49-F238E27FC236}">
                      <a16:creationId xmlns:a16="http://schemas.microsoft.com/office/drawing/2014/main" id="{5C757BA0-636D-48D8-B96D-7A11D61D3F9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60429156"/>
                    </p:ext>
                  </p:extLst>
                </p:nvPr>
              </p:nvGraphicFramePr>
              <p:xfrm>
                <a:off x="3611212" y="2364743"/>
                <a:ext cx="624897" cy="630083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624897" cy="63008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110718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3" name="3D Model 32" descr="Sphere">
                  <a:extLst>
                    <a:ext uri="{FF2B5EF4-FFF2-40B4-BE49-F238E27FC236}">
                      <a16:creationId xmlns:a16="http://schemas.microsoft.com/office/drawing/2014/main" id="{5C757BA0-636D-48D8-B96D-7A11D61D3F9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11212" y="2364743"/>
                  <a:ext cx="624897" cy="6300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7" name="3D Model 36" descr="Dark Gray Sphere">
                  <a:extLst>
                    <a:ext uri="{FF2B5EF4-FFF2-40B4-BE49-F238E27FC236}">
                      <a16:creationId xmlns:a16="http://schemas.microsoft.com/office/drawing/2014/main" id="{41DF78BF-10E7-4C92-81C6-81842A9CA94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67497426"/>
                    </p:ext>
                  </p:extLst>
                </p:nvPr>
              </p:nvGraphicFramePr>
              <p:xfrm>
                <a:off x="3433256" y="2612791"/>
                <a:ext cx="624898" cy="630084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624898" cy="63008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110718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7" name="3D Model 36" descr="Dark Gray Sphere">
                  <a:extLst>
                    <a:ext uri="{FF2B5EF4-FFF2-40B4-BE49-F238E27FC236}">
                      <a16:creationId xmlns:a16="http://schemas.microsoft.com/office/drawing/2014/main" id="{41DF78BF-10E7-4C92-81C6-81842A9CA94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33256" y="2612791"/>
                  <a:ext cx="624898" cy="63008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41276DB3-F9A2-47D0-902A-C463F90461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726691" y="-2034674"/>
            <a:ext cx="2839835" cy="212987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1AE987F-A9DD-41AA-AFD4-E78F5E24EF8A}"/>
              </a:ext>
            </a:extLst>
          </p:cNvPr>
          <p:cNvSpPr txBox="1"/>
          <p:nvPr/>
        </p:nvSpPr>
        <p:spPr>
          <a:xfrm>
            <a:off x="-955949" y="5143500"/>
            <a:ext cx="881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dk2"/>
                </a:solidFill>
                <a:latin typeface="Poppins"/>
                <a:cs typeface="Poppins"/>
                <a:sym typeface="Poppins"/>
              </a:rPr>
              <a:t>Catalyst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C0E46C-4D3C-40D9-81E7-54E14F09FC5A}"/>
              </a:ext>
            </a:extLst>
          </p:cNvPr>
          <p:cNvSpPr txBox="1"/>
          <p:nvPr/>
        </p:nvSpPr>
        <p:spPr>
          <a:xfrm>
            <a:off x="9144000" y="5332306"/>
            <a:ext cx="11809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dk2"/>
                </a:solidFill>
                <a:latin typeface="Poppins"/>
                <a:cs typeface="Poppins"/>
                <a:sym typeface="Poppins"/>
              </a:rPr>
              <a:t>Catalyst bonding to reactants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162D65-C5BA-43D8-89E1-DE0CF2DDA164}"/>
              </a:ext>
            </a:extLst>
          </p:cNvPr>
          <p:cNvSpPr txBox="1"/>
          <p:nvPr/>
        </p:nvSpPr>
        <p:spPr>
          <a:xfrm>
            <a:off x="9339063" y="163448"/>
            <a:ext cx="1498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dk2"/>
                </a:solidFill>
                <a:latin typeface="Poppins"/>
                <a:cs typeface="Poppins"/>
                <a:sym typeface="Poppins"/>
              </a:rPr>
              <a:t>Release of products and moving on for another reaction</a:t>
            </a:r>
          </a:p>
        </p:txBody>
      </p:sp>
    </p:spTree>
    <p:extLst>
      <p:ext uri="{BB962C8B-B14F-4D97-AF65-F5344CB8AC3E}">
        <p14:creationId xmlns:p14="http://schemas.microsoft.com/office/powerpoint/2010/main" val="343348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-0.00586 L 0.03055 -0.1392 " pathEditMode="relative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926 L -0.07986 -0.04013 " pathEditMode="relative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0957 L 0.13195 0.04599 " pathEditMode="relative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0679 L -0.10139 0.00124 " pathEditMode="relative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DD67A-11D6-4CDB-AA42-0B08054BB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Catalyst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DE931-037C-41D3-BA7E-F3049B6A3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600" dirty="0"/>
              <a:t>A catalyst is a substance that speeds up a reaction without being used up and is used in small amounts.</a:t>
            </a:r>
          </a:p>
          <a:p>
            <a:pPr marL="114300" indent="0">
              <a:buNone/>
            </a:pPr>
            <a:r>
              <a:rPr lang="en-US" sz="1600" dirty="0"/>
              <a:t>Catalysts attract and bond to the particles (a process known as adsorption). Then they move around and lower the activation energy required to make the particles more likely to react.</a:t>
            </a:r>
          </a:p>
          <a:p>
            <a:pPr marL="114300" indent="0">
              <a:buNone/>
            </a:pPr>
            <a:r>
              <a:rPr lang="en-US" sz="1600" dirty="0"/>
              <a:t>Thus increasing the rate of reaction. </a:t>
            </a:r>
          </a:p>
          <a:p>
            <a:pPr marL="114300" indent="0">
              <a:buNone/>
            </a:pPr>
            <a:r>
              <a:rPr lang="en-US" sz="1600" dirty="0"/>
              <a:t>Different reactions usually require different catalysts.</a:t>
            </a:r>
          </a:p>
          <a:p>
            <a:pPr marL="114300" indent="0">
              <a:buNone/>
            </a:pP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D2EF3A-D5EC-41E1-A8D7-D8DA66F2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994" y="1506812"/>
            <a:ext cx="2839835" cy="21298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FE03B8-66BD-4404-A5FD-2658F51080E1}"/>
              </a:ext>
            </a:extLst>
          </p:cNvPr>
          <p:cNvSpPr txBox="1"/>
          <p:nvPr/>
        </p:nvSpPr>
        <p:spPr>
          <a:xfrm>
            <a:off x="5335994" y="1355039"/>
            <a:ext cx="881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dk2"/>
                </a:solidFill>
                <a:latin typeface="Poppins"/>
                <a:cs typeface="Poppins"/>
                <a:sym typeface="Poppins"/>
              </a:rPr>
              <a:t>Catalyst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052B5C-16A7-43E2-A717-EC9D4C0723EA}"/>
              </a:ext>
            </a:extLst>
          </p:cNvPr>
          <p:cNvSpPr txBox="1"/>
          <p:nvPr/>
        </p:nvSpPr>
        <p:spPr>
          <a:xfrm>
            <a:off x="6217503" y="1616649"/>
            <a:ext cx="11809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dk2"/>
                </a:solidFill>
                <a:latin typeface="Poppins"/>
                <a:cs typeface="Poppins"/>
                <a:sym typeface="Poppins"/>
              </a:rPr>
              <a:t>Catalyst bonding to reactants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2FB997-EDEC-4F7B-B16F-A86DDFED2FA1}"/>
              </a:ext>
            </a:extLst>
          </p:cNvPr>
          <p:cNvSpPr txBox="1"/>
          <p:nvPr/>
        </p:nvSpPr>
        <p:spPr>
          <a:xfrm>
            <a:off x="7201101" y="1772589"/>
            <a:ext cx="1498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dk2"/>
                </a:solidFill>
                <a:latin typeface="Poppins"/>
                <a:cs typeface="Poppins"/>
                <a:sym typeface="Poppins"/>
              </a:rPr>
              <a:t>Release of products and moving on for another reaction</a:t>
            </a:r>
          </a:p>
        </p:txBody>
      </p:sp>
    </p:spTree>
    <p:extLst>
      <p:ext uri="{BB962C8B-B14F-4D97-AF65-F5344CB8AC3E}">
        <p14:creationId xmlns:p14="http://schemas.microsoft.com/office/powerpoint/2010/main" val="330517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Watch this Video to Understand More!</a:t>
            </a:r>
            <a:endParaRPr dirty="0"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nline Media 2" title="Factors Affecting Reaction Rates">
            <a:hlinkClick r:id="" action="ppaction://media"/>
            <a:extLst>
              <a:ext uri="{FF2B5EF4-FFF2-40B4-BE49-F238E27FC236}">
                <a16:creationId xmlns:a16="http://schemas.microsoft.com/office/drawing/2014/main" id="{E66F5F23-A017-41D6-8B6D-89C1EE05FE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69839" y="1333954"/>
            <a:ext cx="5404322" cy="3053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C76104-4054-4451-B36E-3CA2CDD38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644" y="5513662"/>
            <a:ext cx="2839835" cy="21298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7A6120-D182-448D-8C07-BE6FF3A0EC5A}"/>
              </a:ext>
            </a:extLst>
          </p:cNvPr>
          <p:cNvSpPr txBox="1"/>
          <p:nvPr/>
        </p:nvSpPr>
        <p:spPr>
          <a:xfrm>
            <a:off x="-1287056" y="-504895"/>
            <a:ext cx="881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dk2"/>
                </a:solidFill>
                <a:latin typeface="Poppins"/>
                <a:cs typeface="Poppins"/>
                <a:sym typeface="Poppins"/>
              </a:rPr>
              <a:t>Catalyst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82EB2-A687-4B5C-88C5-2D1EDE6E4779}"/>
              </a:ext>
            </a:extLst>
          </p:cNvPr>
          <p:cNvSpPr txBox="1"/>
          <p:nvPr/>
        </p:nvSpPr>
        <p:spPr>
          <a:xfrm>
            <a:off x="978753" y="5978436"/>
            <a:ext cx="11809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dk2"/>
                </a:solidFill>
                <a:latin typeface="Poppins"/>
                <a:cs typeface="Poppins"/>
                <a:sym typeface="Poppins"/>
              </a:rPr>
              <a:t>Catalyst bonding to reactants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DB26F-1816-4E77-9248-993D209FA6D1}"/>
              </a:ext>
            </a:extLst>
          </p:cNvPr>
          <p:cNvSpPr txBox="1"/>
          <p:nvPr/>
        </p:nvSpPr>
        <p:spPr>
          <a:xfrm>
            <a:off x="8794200" y="-1262711"/>
            <a:ext cx="1498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dk2"/>
                </a:solidFill>
                <a:latin typeface="Poppins"/>
                <a:cs typeface="Poppins"/>
                <a:sym typeface="Poppins"/>
              </a:rPr>
              <a:t>Release of products and moving on for another reaction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F607-4C81-42C0-B814-14017BD7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10607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2F06-B937-4501-A405-63BC054C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Chemical Reaction?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1DFBF-F403-4851-A139-F6923AC24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A chemical reaction involves a chemical change that happens when 1 or more reactant(s) react/decompose to form 1 or more new product(s) which have different properties than the original reactants, and are usually hard to revert back to the original.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For Example:</a:t>
            </a:r>
          </a:p>
          <a:p>
            <a:pPr marL="114300" indent="0">
              <a:buNone/>
            </a:pPr>
            <a:r>
              <a:rPr lang="en-US" dirty="0"/>
              <a:t>Hydrochloric acid + Magnesium → Magnesium Chloride + Hydrogen</a:t>
            </a:r>
          </a:p>
          <a:p>
            <a:pPr marL="114300" indent="0">
              <a:buNone/>
            </a:pPr>
            <a:r>
              <a:rPr lang="en-US" dirty="0"/>
              <a:t>HCl + Mg → MgCl₂ + H₂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For a chemical reaction to take place it needs 2 things:</a:t>
            </a:r>
          </a:p>
          <a:p>
            <a:r>
              <a:rPr lang="en-US" dirty="0"/>
              <a:t>Activation Energy</a:t>
            </a:r>
          </a:p>
          <a:p>
            <a:pPr lvl="1"/>
            <a:r>
              <a:rPr lang="en-US" sz="1100" dirty="0"/>
              <a:t>It is the minimum amount of energy required for a particle to react</a:t>
            </a:r>
          </a:p>
          <a:p>
            <a:r>
              <a:rPr lang="en-US" dirty="0"/>
              <a:t>Collisions/Orientation</a:t>
            </a:r>
          </a:p>
          <a:p>
            <a:pPr lvl="1"/>
            <a:r>
              <a:rPr lang="en-US" sz="1100" dirty="0"/>
              <a:t>For particles to react they must collide, but not all collisions result in a reaction, they must be in the right orientation. For example, 2 iron particles colliding won’t result in a  chemical reaction, but if a hydrochloric acid particle and a magnesium particle collide they will react to make, magnesium chloride and hydrogen</a:t>
            </a:r>
          </a:p>
          <a:p>
            <a:pPr marL="11430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Beaker and Flask">
                <a:extLst>
                  <a:ext uri="{FF2B5EF4-FFF2-40B4-BE49-F238E27FC236}">
                    <a16:creationId xmlns:a16="http://schemas.microsoft.com/office/drawing/2014/main" id="{EE49D3FD-C2BD-4EB1-BB93-8C5A20EECB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6332026"/>
                  </p:ext>
                </p:extLst>
              </p:nvPr>
            </p:nvGraphicFramePr>
            <p:xfrm>
              <a:off x="-3149568" y="-1894274"/>
              <a:ext cx="3008747" cy="179001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08747" cy="1790015"/>
                    </a:xfrm>
                    <a:prstGeom prst="rect">
                      <a:avLst/>
                    </a:prstGeom>
                  </am3d:spPr>
                  <am3d:camera>
                    <am3d:pos x="0" y="0" z="711232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00744" d="1000000"/>
                    <am3d:preTrans dx="52976" dy="-17823512" dz="1241821"/>
                    <am3d:scale>
                      <am3d:sx n="1000000" d="1000000"/>
                      <am3d:sy n="1000000" d="1000000"/>
                      <am3d:sz n="1000000" d="1000000"/>
                    </am3d:scale>
                    <am3d:rot ax="-5721021" ay="53525" az="56633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8275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Beaker and Flask">
                <a:extLst>
                  <a:ext uri="{FF2B5EF4-FFF2-40B4-BE49-F238E27FC236}">
                    <a16:creationId xmlns:a16="http://schemas.microsoft.com/office/drawing/2014/main" id="{EE49D3FD-C2BD-4EB1-BB93-8C5A20EECB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149568" y="-1894274"/>
                <a:ext cx="3008747" cy="17900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276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the Rate of Reaction	</a:t>
            </a:r>
            <a:endParaRPr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/>
              <a:t>The rate of reaction is the speed at which a chemical reaction takes place.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/>
              <a:t>If the collisions increase or get stronger and/or if the activation energy needed is lowered the rate of reaction will increase.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Test Tubes Rack 1">
                <a:extLst>
                  <a:ext uri="{FF2B5EF4-FFF2-40B4-BE49-F238E27FC236}">
                    <a16:creationId xmlns:a16="http://schemas.microsoft.com/office/drawing/2014/main" id="{8FA83981-88D4-4F31-BE67-F17EBFC2B7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2879059"/>
                  </p:ext>
                </p:extLst>
              </p:nvPr>
            </p:nvGraphicFramePr>
            <p:xfrm>
              <a:off x="-2247051" y="-3028131"/>
              <a:ext cx="2496207" cy="380080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496207" cy="3800801"/>
                    </a:xfrm>
                    <a:prstGeom prst="rect">
                      <a:avLst/>
                    </a:prstGeom>
                  </am3d:spPr>
                  <am3d:camera>
                    <am3d:pos x="0" y="0" z="63314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45317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518907" ay="229856" az="375726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3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Test Tubes Rack 1">
                <a:extLst>
                  <a:ext uri="{FF2B5EF4-FFF2-40B4-BE49-F238E27FC236}">
                    <a16:creationId xmlns:a16="http://schemas.microsoft.com/office/drawing/2014/main" id="{8FA83981-88D4-4F31-BE67-F17EBFC2B7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47051" y="-3028131"/>
                <a:ext cx="2496207" cy="38008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Beaker and Flask">
                <a:extLst>
                  <a:ext uri="{FF2B5EF4-FFF2-40B4-BE49-F238E27FC236}">
                    <a16:creationId xmlns:a16="http://schemas.microsoft.com/office/drawing/2014/main" id="{94200DE0-F982-4367-B51F-2990D30194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1335772"/>
                  </p:ext>
                </p:extLst>
              </p:nvPr>
            </p:nvGraphicFramePr>
            <p:xfrm>
              <a:off x="6657766" y="2466495"/>
              <a:ext cx="2295303" cy="239061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295303" cy="2390611"/>
                    </a:xfrm>
                    <a:prstGeom prst="rect">
                      <a:avLst/>
                    </a:prstGeom>
                  </am3d:spPr>
                  <am3d:camera>
                    <am3d:pos x="0" y="0" z="711232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00744" d="1000000"/>
                    <am3d:preTrans dx="52976" dy="-17823512" dz="1241821"/>
                    <am3d:scale>
                      <am3d:sx n="1000000" d="1000000"/>
                      <am3d:sy n="1000000" d="1000000"/>
                      <am3d:sz n="1000000" d="1000000"/>
                    </am3d:scale>
                    <am3d:rot ax="2256427" ay="-1141217" az="-84554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3376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Beaker and Flask">
                <a:extLst>
                  <a:ext uri="{FF2B5EF4-FFF2-40B4-BE49-F238E27FC236}">
                    <a16:creationId xmlns:a16="http://schemas.microsoft.com/office/drawing/2014/main" id="{94200DE0-F982-4367-B51F-2990D30194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57766" y="2466495"/>
                <a:ext cx="2295303" cy="239061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dirty="0"/>
              <a:t>What are the Factors that Affect the Rate of Reaction</a:t>
            </a:r>
            <a:endParaRPr sz="2400"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There are 4 factors that affect the rate of reaction:</a:t>
            </a:r>
            <a:endParaRPr sz="1800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Temperature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Surface Area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Concentration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Catalyst</a:t>
            </a:r>
            <a:endParaRPr sz="18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Test Tubes Rack 1">
                <a:extLst>
                  <a:ext uri="{FF2B5EF4-FFF2-40B4-BE49-F238E27FC236}">
                    <a16:creationId xmlns:a16="http://schemas.microsoft.com/office/drawing/2014/main" id="{FFE0B4B1-F5AF-4498-9886-62A0AF4C88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5224574"/>
                  </p:ext>
                </p:extLst>
              </p:nvPr>
            </p:nvGraphicFramePr>
            <p:xfrm>
              <a:off x="5679691" y="1925843"/>
              <a:ext cx="3355924" cy="308142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355924" cy="3081424"/>
                    </a:xfrm>
                    <a:prstGeom prst="rect">
                      <a:avLst/>
                    </a:prstGeom>
                  </am3d:spPr>
                  <am3d:camera>
                    <am3d:pos x="0" y="0" z="63314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45317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764265" ay="-1288163" az="-69929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39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Test Tubes Rack 1">
                <a:extLst>
                  <a:ext uri="{FF2B5EF4-FFF2-40B4-BE49-F238E27FC236}">
                    <a16:creationId xmlns:a16="http://schemas.microsoft.com/office/drawing/2014/main" id="{FFE0B4B1-F5AF-4498-9886-62A0AF4C88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9691" y="1925843"/>
                <a:ext cx="3355924" cy="3081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Wall Thermometer">
                <a:extLst>
                  <a:ext uri="{FF2B5EF4-FFF2-40B4-BE49-F238E27FC236}">
                    <a16:creationId xmlns:a16="http://schemas.microsoft.com/office/drawing/2014/main" id="{FB456528-42F0-4FDC-B56F-74412D5951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13925"/>
                  </p:ext>
                </p:extLst>
              </p:nvPr>
            </p:nvGraphicFramePr>
            <p:xfrm>
              <a:off x="-1694589" y="-1556389"/>
              <a:ext cx="874573" cy="389547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874573" cy="3895477"/>
                    </a:xfrm>
                    <a:prstGeom prst="rect">
                      <a:avLst/>
                    </a:prstGeom>
                  </am3d:spPr>
                  <am3d:camera>
                    <am3d:pos x="0" y="0" z="496796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66666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356078" ay="3632045" az="212660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0639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Wall Thermometer">
                <a:extLst>
                  <a:ext uri="{FF2B5EF4-FFF2-40B4-BE49-F238E27FC236}">
                    <a16:creationId xmlns:a16="http://schemas.microsoft.com/office/drawing/2014/main" id="{FB456528-42F0-4FDC-B56F-74412D5951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94589" y="-1556389"/>
                <a:ext cx="874573" cy="3895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Beaker and Flask">
                <a:extLst>
                  <a:ext uri="{FF2B5EF4-FFF2-40B4-BE49-F238E27FC236}">
                    <a16:creationId xmlns:a16="http://schemas.microsoft.com/office/drawing/2014/main" id="{866F04A8-522A-46BC-A5D3-48BB50E0A4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5382499"/>
                  </p:ext>
                </p:extLst>
              </p:nvPr>
            </p:nvGraphicFramePr>
            <p:xfrm>
              <a:off x="-2374880" y="-2043725"/>
              <a:ext cx="2919699" cy="19686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919699" cy="1968657"/>
                    </a:xfrm>
                    <a:prstGeom prst="rect">
                      <a:avLst/>
                    </a:prstGeom>
                  </am3d:spPr>
                  <am3d:camera>
                    <am3d:pos x="0" y="0" z="711232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00744" d="1000000"/>
                    <am3d:preTrans dx="52976" dy="-17823512" dz="1241821"/>
                    <am3d:scale>
                      <am3d:sx n="1000000" d="1000000"/>
                      <am3d:sy n="1000000" d="1000000"/>
                      <am3d:sz n="1000000" d="1000000"/>
                    </am3d:scale>
                    <am3d:rot ax="-5446984" ay="-14505" az="-1029325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7375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Beaker and Flask">
                <a:extLst>
                  <a:ext uri="{FF2B5EF4-FFF2-40B4-BE49-F238E27FC236}">
                    <a16:creationId xmlns:a16="http://schemas.microsoft.com/office/drawing/2014/main" id="{866F04A8-522A-46BC-A5D3-48BB50E0A4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374880" y="-2043725"/>
                <a:ext cx="2919699" cy="196865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1AA23-39DA-4DDD-B650-1A3349447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F7AD2-35FD-47EF-A94C-C76E475E9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dirty="0"/>
              <a:t>As the temperature increases in a chemical reaction, particles will gain more kinetic energy, therefore they will have stronger and more frequent collisions. </a:t>
            </a:r>
          </a:p>
          <a:p>
            <a:pPr marL="114300" indent="0">
              <a:buNone/>
            </a:pPr>
            <a:r>
              <a:rPr lang="en-US" sz="1800" dirty="0"/>
              <a:t>As a result, the rate of reaction will increase.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Wall Thermometer">
                <a:extLst>
                  <a:ext uri="{FF2B5EF4-FFF2-40B4-BE49-F238E27FC236}">
                    <a16:creationId xmlns:a16="http://schemas.microsoft.com/office/drawing/2014/main" id="{1934F575-1644-4B01-AD62-E4A38042DB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9209325"/>
                  </p:ext>
                </p:extLst>
              </p:nvPr>
            </p:nvGraphicFramePr>
            <p:xfrm>
              <a:off x="7437579" y="1152475"/>
              <a:ext cx="1291442" cy="38360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91442" cy="3836060"/>
                    </a:xfrm>
                    <a:prstGeom prst="rect">
                      <a:avLst/>
                    </a:prstGeom>
                  </am3d:spPr>
                  <am3d:camera>
                    <am3d:pos x="0" y="0" z="496796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66666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47042" ay="-2239992" az="-97970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63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Wall Thermometer">
                <a:extLst>
                  <a:ext uri="{FF2B5EF4-FFF2-40B4-BE49-F238E27FC236}">
                    <a16:creationId xmlns:a16="http://schemas.microsoft.com/office/drawing/2014/main" id="{1934F575-1644-4B01-AD62-E4A38042DB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37579" y="1152475"/>
                <a:ext cx="1291442" cy="3836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est Tubes Rack 1">
                <a:extLst>
                  <a:ext uri="{FF2B5EF4-FFF2-40B4-BE49-F238E27FC236}">
                    <a16:creationId xmlns:a16="http://schemas.microsoft.com/office/drawing/2014/main" id="{8D5E3E10-ABDE-4C14-AE0D-E1379B76DF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9280807"/>
                  </p:ext>
                </p:extLst>
              </p:nvPr>
            </p:nvGraphicFramePr>
            <p:xfrm>
              <a:off x="-3782059" y="-2691354"/>
              <a:ext cx="3648525" cy="258155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648525" cy="2581555"/>
                    </a:xfrm>
                    <a:prstGeom prst="rect">
                      <a:avLst/>
                    </a:prstGeom>
                  </am3d:spPr>
                  <am3d:camera>
                    <am3d:pos x="0" y="0" z="63314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45317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414611" ay="270874" az="40573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063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est Tubes Rack 1">
                <a:extLst>
                  <a:ext uri="{FF2B5EF4-FFF2-40B4-BE49-F238E27FC236}">
                    <a16:creationId xmlns:a16="http://schemas.microsoft.com/office/drawing/2014/main" id="{8D5E3E10-ABDE-4C14-AE0D-E1379B76DF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782059" y="-2691354"/>
                <a:ext cx="3648525" cy="25815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5825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9B2CF1-3E39-4BAB-AC23-F9CAE469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When the Particles Have a Low Amount of Heat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Red Sphere">
                <a:extLst>
                  <a:ext uri="{FF2B5EF4-FFF2-40B4-BE49-F238E27FC236}">
                    <a16:creationId xmlns:a16="http://schemas.microsoft.com/office/drawing/2014/main" id="{0B18B0AF-AD60-4B00-85DE-167E72E6EF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25159396"/>
                  </p:ext>
                </p:extLst>
              </p:nvPr>
            </p:nvGraphicFramePr>
            <p:xfrm>
              <a:off x="1637813" y="3339775"/>
              <a:ext cx="1173423" cy="118316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73423" cy="1183161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0790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Red Sphere">
                <a:extLst>
                  <a:ext uri="{FF2B5EF4-FFF2-40B4-BE49-F238E27FC236}">
                    <a16:creationId xmlns:a16="http://schemas.microsoft.com/office/drawing/2014/main" id="{0B18B0AF-AD60-4B00-85DE-167E72E6EF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37813" y="3339775"/>
                <a:ext cx="1173423" cy="11831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Sphere">
                <a:extLst>
                  <a:ext uri="{FF2B5EF4-FFF2-40B4-BE49-F238E27FC236}">
                    <a16:creationId xmlns:a16="http://schemas.microsoft.com/office/drawing/2014/main" id="{1B7CB88C-7717-48E1-A5B9-DD02BE865D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3320282"/>
                  </p:ext>
                </p:extLst>
              </p:nvPr>
            </p:nvGraphicFramePr>
            <p:xfrm>
              <a:off x="6641864" y="3169054"/>
              <a:ext cx="1248099" cy="125845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248099" cy="125845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2113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Sphere">
                <a:extLst>
                  <a:ext uri="{FF2B5EF4-FFF2-40B4-BE49-F238E27FC236}">
                    <a16:creationId xmlns:a16="http://schemas.microsoft.com/office/drawing/2014/main" id="{1B7CB88C-7717-48E1-A5B9-DD02BE865D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1864" y="3169054"/>
                <a:ext cx="1248099" cy="1258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Light Gray Sphere">
                <a:extLst>
                  <a:ext uri="{FF2B5EF4-FFF2-40B4-BE49-F238E27FC236}">
                    <a16:creationId xmlns:a16="http://schemas.microsoft.com/office/drawing/2014/main" id="{7336D306-4BC3-4ACA-B633-11DCFB0A79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9991942"/>
                  </p:ext>
                </p:extLst>
              </p:nvPr>
            </p:nvGraphicFramePr>
            <p:xfrm>
              <a:off x="1387600" y="1169126"/>
              <a:ext cx="1083345" cy="109233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083345" cy="109233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9194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Light Gray Sphere">
                <a:extLst>
                  <a:ext uri="{FF2B5EF4-FFF2-40B4-BE49-F238E27FC236}">
                    <a16:creationId xmlns:a16="http://schemas.microsoft.com/office/drawing/2014/main" id="{7336D306-4BC3-4ACA-B633-11DCFB0A79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87600" y="1169126"/>
                <a:ext cx="1083345" cy="1092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Dark Gray Sphere">
                <a:extLst>
                  <a:ext uri="{FF2B5EF4-FFF2-40B4-BE49-F238E27FC236}">
                    <a16:creationId xmlns:a16="http://schemas.microsoft.com/office/drawing/2014/main" id="{EF9959F1-B260-47E8-917A-9DE8043949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35559886"/>
                  </p:ext>
                </p:extLst>
              </p:nvPr>
            </p:nvGraphicFramePr>
            <p:xfrm>
              <a:off x="6528762" y="1253348"/>
              <a:ext cx="1083345" cy="1092334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083345" cy="109233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9194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Dark Gray Sphere">
                <a:extLst>
                  <a:ext uri="{FF2B5EF4-FFF2-40B4-BE49-F238E27FC236}">
                    <a16:creationId xmlns:a16="http://schemas.microsoft.com/office/drawing/2014/main" id="{EF9959F1-B260-47E8-917A-9DE8043949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28762" y="1253348"/>
                <a:ext cx="1083345" cy="1092334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D6FC231-D37E-4493-A6A4-3F6F528EEC6D}"/>
              </a:ext>
            </a:extLst>
          </p:cNvPr>
          <p:cNvGrpSpPr/>
          <p:nvPr/>
        </p:nvGrpSpPr>
        <p:grpSpPr>
          <a:xfrm>
            <a:off x="3721269" y="1216751"/>
            <a:ext cx="2019173" cy="1128929"/>
            <a:chOff x="3721269" y="1216751"/>
            <a:chExt cx="2019173" cy="112892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3D Model 8" descr="Dark Gray Sphere">
                  <a:extLst>
                    <a:ext uri="{FF2B5EF4-FFF2-40B4-BE49-F238E27FC236}">
                      <a16:creationId xmlns:a16="http://schemas.microsoft.com/office/drawing/2014/main" id="{4B9E7AE3-3845-4964-867F-83352A9E12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48421130"/>
                    </p:ext>
                  </p:extLst>
                </p:nvPr>
              </p:nvGraphicFramePr>
              <p:xfrm>
                <a:off x="4657101" y="1253348"/>
                <a:ext cx="1083341" cy="1092332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1083341" cy="1092332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191944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3D Model 8" descr="Dark Gray Sphere">
                  <a:extLst>
                    <a:ext uri="{FF2B5EF4-FFF2-40B4-BE49-F238E27FC236}">
                      <a16:creationId xmlns:a16="http://schemas.microsoft.com/office/drawing/2014/main" id="{4B9E7AE3-3845-4964-867F-83352A9E12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57101" y="1253348"/>
                  <a:ext cx="1083341" cy="10923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3D Model 9" descr="Light Gray Sphere">
                  <a:extLst>
                    <a:ext uri="{FF2B5EF4-FFF2-40B4-BE49-F238E27FC236}">
                      <a16:creationId xmlns:a16="http://schemas.microsoft.com/office/drawing/2014/main" id="{54F15AF8-05A7-432F-933E-6E4B5E13D30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60117611"/>
                    </p:ext>
                  </p:extLst>
                </p:nvPr>
              </p:nvGraphicFramePr>
              <p:xfrm>
                <a:off x="3721269" y="1216751"/>
                <a:ext cx="1083344" cy="1092333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083344" cy="109233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191944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3D Model 9" descr="Light Gray Sphere">
                  <a:extLst>
                    <a:ext uri="{FF2B5EF4-FFF2-40B4-BE49-F238E27FC236}">
                      <a16:creationId xmlns:a16="http://schemas.microsoft.com/office/drawing/2014/main" id="{54F15AF8-05A7-432F-933E-6E4B5E13D30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21269" y="1216751"/>
                  <a:ext cx="1083344" cy="109233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F0205E-7E72-4C7D-B161-96FD256FCC3D}"/>
              </a:ext>
            </a:extLst>
          </p:cNvPr>
          <p:cNvGrpSpPr/>
          <p:nvPr/>
        </p:nvGrpSpPr>
        <p:grpSpPr>
          <a:xfrm>
            <a:off x="3676229" y="2547832"/>
            <a:ext cx="2064213" cy="1258458"/>
            <a:chOff x="3676229" y="2547832"/>
            <a:chExt cx="2064213" cy="125845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" name="3D Model 11" descr="Sphere">
                  <a:extLst>
                    <a:ext uri="{FF2B5EF4-FFF2-40B4-BE49-F238E27FC236}">
                      <a16:creationId xmlns:a16="http://schemas.microsoft.com/office/drawing/2014/main" id="{9653AE08-F31A-4D26-9789-478BE925D85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38961223"/>
                    </p:ext>
                  </p:extLst>
                </p:nvPr>
              </p:nvGraphicFramePr>
              <p:xfrm>
                <a:off x="4492340" y="2547832"/>
                <a:ext cx="1248102" cy="125845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248102" cy="125845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22113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" name="3D Model 11" descr="Sphere">
                  <a:extLst>
                    <a:ext uri="{FF2B5EF4-FFF2-40B4-BE49-F238E27FC236}">
                      <a16:creationId xmlns:a16="http://schemas.microsoft.com/office/drawing/2014/main" id="{9653AE08-F31A-4D26-9789-478BE925D85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92340" y="2547832"/>
                  <a:ext cx="1248102" cy="1258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" name="3D Model 12" descr="Red Sphere">
                  <a:extLst>
                    <a:ext uri="{FF2B5EF4-FFF2-40B4-BE49-F238E27FC236}">
                      <a16:creationId xmlns:a16="http://schemas.microsoft.com/office/drawing/2014/main" id="{0D6648AF-A532-4A68-A273-C704F5490C0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38299635"/>
                    </p:ext>
                  </p:extLst>
                </p:nvPr>
              </p:nvGraphicFramePr>
              <p:xfrm>
                <a:off x="3676229" y="2547832"/>
                <a:ext cx="1173423" cy="1183161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173423" cy="1183161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0790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3D Model 12" descr="Red Sphere">
                  <a:extLst>
                    <a:ext uri="{FF2B5EF4-FFF2-40B4-BE49-F238E27FC236}">
                      <a16:creationId xmlns:a16="http://schemas.microsoft.com/office/drawing/2014/main" id="{0D6648AF-A532-4A68-A273-C704F5490C0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229" y="2547832"/>
                  <a:ext cx="1173423" cy="118316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Wall Thermometer">
                <a:extLst>
                  <a:ext uri="{FF2B5EF4-FFF2-40B4-BE49-F238E27FC236}">
                    <a16:creationId xmlns:a16="http://schemas.microsoft.com/office/drawing/2014/main" id="{9770073B-2816-4CCB-B255-546FFE9C15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03317653"/>
                  </p:ext>
                </p:extLst>
              </p:nvPr>
            </p:nvGraphicFramePr>
            <p:xfrm>
              <a:off x="-2509308" y="-3877704"/>
              <a:ext cx="1260929" cy="382412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1260929" cy="3824129"/>
                    </a:xfrm>
                    <a:prstGeom prst="rect">
                      <a:avLst/>
                    </a:prstGeom>
                  </am3d:spPr>
                  <am3d:camera>
                    <am3d:pos x="0" y="0" z="496796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66666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434394" ay="816792" az="-86365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40639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Wall Thermometer">
                <a:extLst>
                  <a:ext uri="{FF2B5EF4-FFF2-40B4-BE49-F238E27FC236}">
                    <a16:creationId xmlns:a16="http://schemas.microsoft.com/office/drawing/2014/main" id="{9770073B-2816-4CCB-B255-546FFE9C15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2509308" y="-3877704"/>
                <a:ext cx="1260929" cy="38241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6153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52 -0.02624 L 0.2276 -0.16605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-0.03271 L -0.22483 -0.12438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02 -0.0213 L -0.25763 -0.006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1" y="7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8 0.00463 L 0.32969 0.006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9B2CF1-3E39-4BAB-AC23-F9CAE469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When the Particles Have a High Amount of Heat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Red Sphere">
                <a:extLst>
                  <a:ext uri="{FF2B5EF4-FFF2-40B4-BE49-F238E27FC236}">
                    <a16:creationId xmlns:a16="http://schemas.microsoft.com/office/drawing/2014/main" id="{0B18B0AF-AD60-4B00-85DE-167E72E6EFE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37813" y="3339775"/>
              <a:ext cx="1173423" cy="118316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73423" cy="1183161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0790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Red Sphere">
                <a:extLst>
                  <a:ext uri="{FF2B5EF4-FFF2-40B4-BE49-F238E27FC236}">
                    <a16:creationId xmlns:a16="http://schemas.microsoft.com/office/drawing/2014/main" id="{0B18B0AF-AD60-4B00-85DE-167E72E6EF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37813" y="3339775"/>
                <a:ext cx="1173423" cy="11831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Sphere">
                <a:extLst>
                  <a:ext uri="{FF2B5EF4-FFF2-40B4-BE49-F238E27FC236}">
                    <a16:creationId xmlns:a16="http://schemas.microsoft.com/office/drawing/2014/main" id="{1B7CB88C-7717-48E1-A5B9-DD02BE865D5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41864" y="3169054"/>
              <a:ext cx="1248099" cy="125845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248099" cy="125845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2113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Sphere">
                <a:extLst>
                  <a:ext uri="{FF2B5EF4-FFF2-40B4-BE49-F238E27FC236}">
                    <a16:creationId xmlns:a16="http://schemas.microsoft.com/office/drawing/2014/main" id="{1B7CB88C-7717-48E1-A5B9-DD02BE865D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1864" y="3169054"/>
                <a:ext cx="1248099" cy="1258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Light Gray Sphere">
                <a:extLst>
                  <a:ext uri="{FF2B5EF4-FFF2-40B4-BE49-F238E27FC236}">
                    <a16:creationId xmlns:a16="http://schemas.microsoft.com/office/drawing/2014/main" id="{7336D306-4BC3-4ACA-B633-11DCFB0A79F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87600" y="1169126"/>
              <a:ext cx="1083345" cy="109233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083345" cy="109233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9194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Light Gray Sphere">
                <a:extLst>
                  <a:ext uri="{FF2B5EF4-FFF2-40B4-BE49-F238E27FC236}">
                    <a16:creationId xmlns:a16="http://schemas.microsoft.com/office/drawing/2014/main" id="{7336D306-4BC3-4ACA-B633-11DCFB0A79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87600" y="1169126"/>
                <a:ext cx="1083345" cy="1092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Dark Gray Sphere">
                <a:extLst>
                  <a:ext uri="{FF2B5EF4-FFF2-40B4-BE49-F238E27FC236}">
                    <a16:creationId xmlns:a16="http://schemas.microsoft.com/office/drawing/2014/main" id="{EF9959F1-B260-47E8-917A-9DE8043949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528762" y="1253348"/>
              <a:ext cx="1083345" cy="1092334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083345" cy="109233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9194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Dark Gray Sphere">
                <a:extLst>
                  <a:ext uri="{FF2B5EF4-FFF2-40B4-BE49-F238E27FC236}">
                    <a16:creationId xmlns:a16="http://schemas.microsoft.com/office/drawing/2014/main" id="{EF9959F1-B260-47E8-917A-9DE8043949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28762" y="1253348"/>
                <a:ext cx="1083345" cy="1092334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D6FC231-D37E-4493-A6A4-3F6F528EEC6D}"/>
              </a:ext>
            </a:extLst>
          </p:cNvPr>
          <p:cNvGrpSpPr/>
          <p:nvPr/>
        </p:nvGrpSpPr>
        <p:grpSpPr>
          <a:xfrm>
            <a:off x="3721269" y="1216751"/>
            <a:ext cx="2019173" cy="1128929"/>
            <a:chOff x="3721269" y="1216751"/>
            <a:chExt cx="2019173" cy="112892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3D Model 8" descr="Dark Gray Sphere">
                  <a:extLst>
                    <a:ext uri="{FF2B5EF4-FFF2-40B4-BE49-F238E27FC236}">
                      <a16:creationId xmlns:a16="http://schemas.microsoft.com/office/drawing/2014/main" id="{4B9E7AE3-3845-4964-867F-83352A9E123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657101" y="1253348"/>
                <a:ext cx="1083341" cy="1092332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1083341" cy="1092332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191944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3D Model 8" descr="Dark Gray Sphere">
                  <a:extLst>
                    <a:ext uri="{FF2B5EF4-FFF2-40B4-BE49-F238E27FC236}">
                      <a16:creationId xmlns:a16="http://schemas.microsoft.com/office/drawing/2014/main" id="{4B9E7AE3-3845-4964-867F-83352A9E12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57101" y="1253348"/>
                  <a:ext cx="1083341" cy="10923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3D Model 9" descr="Light Gray Sphere">
                  <a:extLst>
                    <a:ext uri="{FF2B5EF4-FFF2-40B4-BE49-F238E27FC236}">
                      <a16:creationId xmlns:a16="http://schemas.microsoft.com/office/drawing/2014/main" id="{54F15AF8-05A7-432F-933E-6E4B5E13D30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721269" y="1216751"/>
                <a:ext cx="1083344" cy="1092333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083344" cy="109233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191944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3D Model 9" descr="Light Gray Sphere">
                  <a:extLst>
                    <a:ext uri="{FF2B5EF4-FFF2-40B4-BE49-F238E27FC236}">
                      <a16:creationId xmlns:a16="http://schemas.microsoft.com/office/drawing/2014/main" id="{54F15AF8-05A7-432F-933E-6E4B5E13D30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21269" y="1216751"/>
                  <a:ext cx="1083344" cy="109233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F0205E-7E72-4C7D-B161-96FD256FCC3D}"/>
              </a:ext>
            </a:extLst>
          </p:cNvPr>
          <p:cNvGrpSpPr/>
          <p:nvPr/>
        </p:nvGrpSpPr>
        <p:grpSpPr>
          <a:xfrm>
            <a:off x="3676229" y="2547832"/>
            <a:ext cx="2064213" cy="1258458"/>
            <a:chOff x="3676229" y="2547832"/>
            <a:chExt cx="2064213" cy="125845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" name="3D Model 11" descr="Sphere">
                  <a:extLst>
                    <a:ext uri="{FF2B5EF4-FFF2-40B4-BE49-F238E27FC236}">
                      <a16:creationId xmlns:a16="http://schemas.microsoft.com/office/drawing/2014/main" id="{9653AE08-F31A-4D26-9789-478BE925D85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492340" y="2547832"/>
                <a:ext cx="1248102" cy="125845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248102" cy="125845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22113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" name="3D Model 11" descr="Sphere">
                  <a:extLst>
                    <a:ext uri="{FF2B5EF4-FFF2-40B4-BE49-F238E27FC236}">
                      <a16:creationId xmlns:a16="http://schemas.microsoft.com/office/drawing/2014/main" id="{9653AE08-F31A-4D26-9789-478BE925D85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92340" y="2547832"/>
                  <a:ext cx="1248102" cy="1258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" name="3D Model 12" descr="Red Sphere">
                  <a:extLst>
                    <a:ext uri="{FF2B5EF4-FFF2-40B4-BE49-F238E27FC236}">
                      <a16:creationId xmlns:a16="http://schemas.microsoft.com/office/drawing/2014/main" id="{0D6648AF-A532-4A68-A273-C704F5490C0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76229" y="2547832"/>
                <a:ext cx="1173423" cy="1183161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173423" cy="1183161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0790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3D Model 12" descr="Red Sphere">
                  <a:extLst>
                    <a:ext uri="{FF2B5EF4-FFF2-40B4-BE49-F238E27FC236}">
                      <a16:creationId xmlns:a16="http://schemas.microsoft.com/office/drawing/2014/main" id="{0D6648AF-A532-4A68-A273-C704F5490C0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229" y="2547832"/>
                  <a:ext cx="1173423" cy="118316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Atom">
                <a:extLst>
                  <a:ext uri="{FF2B5EF4-FFF2-40B4-BE49-F238E27FC236}">
                    <a16:creationId xmlns:a16="http://schemas.microsoft.com/office/drawing/2014/main" id="{63F55BCF-7E71-4408-8E0B-B6A4614A2F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8543990"/>
                  </p:ext>
                </p:extLst>
              </p:nvPr>
            </p:nvGraphicFramePr>
            <p:xfrm>
              <a:off x="-2792660" y="-2159436"/>
              <a:ext cx="2350836" cy="2299571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2350836" cy="2299571"/>
                    </a:xfrm>
                    <a:prstGeom prst="rect">
                      <a:avLst/>
                    </a:prstGeom>
                  </am3d:spPr>
                  <am3d:camera>
                    <am3d:pos x="0" y="0" z="756493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32787" d="1000000"/>
                    <am3d:preTrans dx="-97570" dy="-169073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118424" ay="2431017" az="10058352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40639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Atom">
                <a:extLst>
                  <a:ext uri="{FF2B5EF4-FFF2-40B4-BE49-F238E27FC236}">
                    <a16:creationId xmlns:a16="http://schemas.microsoft.com/office/drawing/2014/main" id="{63F55BCF-7E71-4408-8E0B-B6A4614A2F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2792660" y="-2159436"/>
                <a:ext cx="2350836" cy="22995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3773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52 -0.02624 L 0.2276 -0.16605 " pathEditMode="relative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-0.03271 L -0.22483 -0.12438 " pathEditMode="relative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02 -0.0213 L -0.25763 -0.006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1" y="7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8 0.00463 L 0.32969 0.0064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4E5A3-65A6-48DA-A88C-7D7D32CA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Surface Area / Particle Size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C4955-E74C-481B-9413-58DB43E2F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sz="1800" dirty="0"/>
              <a:t>As the surface area increases (particle size decreases) in a chemical reaction particles will be more exposed, therefore they will have more collisions. </a:t>
            </a:r>
          </a:p>
          <a:p>
            <a:pPr marL="114300" indent="0">
              <a:buNone/>
            </a:pPr>
            <a:r>
              <a:rPr lang="en-US" sz="1800" dirty="0"/>
              <a:t>As a result, the rate of reaction will increase.</a:t>
            </a:r>
          </a:p>
          <a:p>
            <a:pPr marL="11430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Atom">
                <a:extLst>
                  <a:ext uri="{FF2B5EF4-FFF2-40B4-BE49-F238E27FC236}">
                    <a16:creationId xmlns:a16="http://schemas.microsoft.com/office/drawing/2014/main" id="{D195C234-6F66-4DB0-9D39-4E7E93EA96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4231489"/>
                  </p:ext>
                </p:extLst>
              </p:nvPr>
            </p:nvGraphicFramePr>
            <p:xfrm>
              <a:off x="6194210" y="2395522"/>
              <a:ext cx="2465046" cy="2274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465046" cy="2274696"/>
                    </a:xfrm>
                    <a:prstGeom prst="rect">
                      <a:avLst/>
                    </a:prstGeom>
                  </am3d:spPr>
                  <am3d:camera>
                    <am3d:pos x="0" y="0" z="756493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32787" d="1000000"/>
                    <am3d:preTrans dx="-97570" dy="-169073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665981" ay="2848415" az="318985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63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Atom">
                <a:extLst>
                  <a:ext uri="{FF2B5EF4-FFF2-40B4-BE49-F238E27FC236}">
                    <a16:creationId xmlns:a16="http://schemas.microsoft.com/office/drawing/2014/main" id="{D195C234-6F66-4DB0-9D39-4E7E93EA96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94210" y="2395522"/>
                <a:ext cx="2465046" cy="22746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3006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9B2CF1-3E39-4BAB-AC23-F9CAE469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When the Particles Have Low Surface Area (Ex. Cube)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Dark Gray Sphere">
                <a:extLst>
                  <a:ext uri="{FF2B5EF4-FFF2-40B4-BE49-F238E27FC236}">
                    <a16:creationId xmlns:a16="http://schemas.microsoft.com/office/drawing/2014/main" id="{4B9E7AE3-3845-4964-867F-83352A9E12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71671614"/>
                  </p:ext>
                </p:extLst>
              </p:nvPr>
            </p:nvGraphicFramePr>
            <p:xfrm>
              <a:off x="1459271" y="837286"/>
              <a:ext cx="1083341" cy="109233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83341" cy="1092332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9194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Dark Gray Sphere">
                <a:extLst>
                  <a:ext uri="{FF2B5EF4-FFF2-40B4-BE49-F238E27FC236}">
                    <a16:creationId xmlns:a16="http://schemas.microsoft.com/office/drawing/2014/main" id="{4B9E7AE3-3845-4964-867F-83352A9E12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9271" y="837286"/>
                <a:ext cx="1083341" cy="10923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Light Gray Sphere">
                <a:extLst>
                  <a:ext uri="{FF2B5EF4-FFF2-40B4-BE49-F238E27FC236}">
                    <a16:creationId xmlns:a16="http://schemas.microsoft.com/office/drawing/2014/main" id="{54F15AF8-05A7-432F-933E-6E4B5E13D3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8855787"/>
                  </p:ext>
                </p:extLst>
              </p:nvPr>
            </p:nvGraphicFramePr>
            <p:xfrm>
              <a:off x="1459269" y="3387218"/>
              <a:ext cx="1083343" cy="109233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83343" cy="1092332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9194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Light Gray Sphere">
                <a:extLst>
                  <a:ext uri="{FF2B5EF4-FFF2-40B4-BE49-F238E27FC236}">
                    <a16:creationId xmlns:a16="http://schemas.microsoft.com/office/drawing/2014/main" id="{54F15AF8-05A7-432F-933E-6E4B5E13D3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59269" y="3387218"/>
                <a:ext cx="1083343" cy="10923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Sphere">
                <a:extLst>
                  <a:ext uri="{FF2B5EF4-FFF2-40B4-BE49-F238E27FC236}">
                    <a16:creationId xmlns:a16="http://schemas.microsoft.com/office/drawing/2014/main" id="{9653AE08-F31A-4D26-9789-478BE925D8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859940"/>
                  </p:ext>
                </p:extLst>
              </p:nvPr>
            </p:nvGraphicFramePr>
            <p:xfrm>
              <a:off x="6092891" y="3634655"/>
              <a:ext cx="1248102" cy="12584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48102" cy="125845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1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Sphere">
                <a:extLst>
                  <a:ext uri="{FF2B5EF4-FFF2-40B4-BE49-F238E27FC236}">
                    <a16:creationId xmlns:a16="http://schemas.microsoft.com/office/drawing/2014/main" id="{9653AE08-F31A-4D26-9789-478BE925D8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92891" y="3634655"/>
                <a:ext cx="1248102" cy="1258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Red Sphere">
                <a:extLst>
                  <a:ext uri="{FF2B5EF4-FFF2-40B4-BE49-F238E27FC236}">
                    <a16:creationId xmlns:a16="http://schemas.microsoft.com/office/drawing/2014/main" id="{0D6648AF-A532-4A68-A273-C704F5490C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2405003"/>
                  </p:ext>
                </p:extLst>
              </p:nvPr>
            </p:nvGraphicFramePr>
            <p:xfrm>
              <a:off x="1259924" y="2066838"/>
              <a:ext cx="1173422" cy="118316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173422" cy="118316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0790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Red Sphere">
                <a:extLst>
                  <a:ext uri="{FF2B5EF4-FFF2-40B4-BE49-F238E27FC236}">
                    <a16:creationId xmlns:a16="http://schemas.microsoft.com/office/drawing/2014/main" id="{0D6648AF-A532-4A68-A273-C704F5490C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59924" y="2066838"/>
                <a:ext cx="1173422" cy="11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Sphere">
                <a:extLst>
                  <a:ext uri="{FF2B5EF4-FFF2-40B4-BE49-F238E27FC236}">
                    <a16:creationId xmlns:a16="http://schemas.microsoft.com/office/drawing/2014/main" id="{BF62000A-95A3-4532-8FCF-3AEDF7F2B7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32773846"/>
                  </p:ext>
                </p:extLst>
              </p:nvPr>
            </p:nvGraphicFramePr>
            <p:xfrm>
              <a:off x="6041510" y="2405788"/>
              <a:ext cx="1248102" cy="12584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48102" cy="125845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1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Sphere">
                <a:extLst>
                  <a:ext uri="{FF2B5EF4-FFF2-40B4-BE49-F238E27FC236}">
                    <a16:creationId xmlns:a16="http://schemas.microsoft.com/office/drawing/2014/main" id="{BF62000A-95A3-4532-8FCF-3AEDF7F2B7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1510" y="2405788"/>
                <a:ext cx="1248102" cy="1258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Sphere">
                <a:extLst>
                  <a:ext uri="{FF2B5EF4-FFF2-40B4-BE49-F238E27FC236}">
                    <a16:creationId xmlns:a16="http://schemas.microsoft.com/office/drawing/2014/main" id="{3CBF3DCC-B211-41FD-B434-2AB8D1EB4D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6453081"/>
                  </p:ext>
                </p:extLst>
              </p:nvPr>
            </p:nvGraphicFramePr>
            <p:xfrm>
              <a:off x="4819098" y="2385511"/>
              <a:ext cx="1248102" cy="12584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48102" cy="125845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1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Sphere">
                <a:extLst>
                  <a:ext uri="{FF2B5EF4-FFF2-40B4-BE49-F238E27FC236}">
                    <a16:creationId xmlns:a16="http://schemas.microsoft.com/office/drawing/2014/main" id="{3CBF3DCC-B211-41FD-B434-2AB8D1EB4D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19098" y="2385511"/>
                <a:ext cx="1248102" cy="1258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Sphere">
                <a:extLst>
                  <a:ext uri="{FF2B5EF4-FFF2-40B4-BE49-F238E27FC236}">
                    <a16:creationId xmlns:a16="http://schemas.microsoft.com/office/drawing/2014/main" id="{7B3C7160-3432-4919-9D70-FA6CEA5684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2719153"/>
                  </p:ext>
                </p:extLst>
              </p:nvPr>
            </p:nvGraphicFramePr>
            <p:xfrm>
              <a:off x="4844789" y="3643969"/>
              <a:ext cx="1248102" cy="12584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48102" cy="125845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1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Sphere">
                <a:extLst>
                  <a:ext uri="{FF2B5EF4-FFF2-40B4-BE49-F238E27FC236}">
                    <a16:creationId xmlns:a16="http://schemas.microsoft.com/office/drawing/2014/main" id="{7B3C7160-3432-4919-9D70-FA6CEA5684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44789" y="3643969"/>
                <a:ext cx="1248102" cy="1258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Sphere">
                <a:extLst>
                  <a:ext uri="{FF2B5EF4-FFF2-40B4-BE49-F238E27FC236}">
                    <a16:creationId xmlns:a16="http://schemas.microsoft.com/office/drawing/2014/main" id="{49B8AD3A-1B34-43D7-BF22-B495FA7962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0517015"/>
                  </p:ext>
                </p:extLst>
              </p:nvPr>
            </p:nvGraphicFramePr>
            <p:xfrm>
              <a:off x="7263921" y="2405788"/>
              <a:ext cx="1248102" cy="12584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48102" cy="125845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1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Sphere">
                <a:extLst>
                  <a:ext uri="{FF2B5EF4-FFF2-40B4-BE49-F238E27FC236}">
                    <a16:creationId xmlns:a16="http://schemas.microsoft.com/office/drawing/2014/main" id="{49B8AD3A-1B34-43D7-BF22-B495FA7962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63921" y="2405788"/>
                <a:ext cx="1248102" cy="1258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Sphere">
                <a:extLst>
                  <a:ext uri="{FF2B5EF4-FFF2-40B4-BE49-F238E27FC236}">
                    <a16:creationId xmlns:a16="http://schemas.microsoft.com/office/drawing/2014/main" id="{89AC90C7-0E48-4368-8011-E52BE155FE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2721196"/>
                  </p:ext>
                </p:extLst>
              </p:nvPr>
            </p:nvGraphicFramePr>
            <p:xfrm>
              <a:off x="7315302" y="3639312"/>
              <a:ext cx="1248102" cy="12584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48102" cy="125845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1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Sphere">
                <a:extLst>
                  <a:ext uri="{FF2B5EF4-FFF2-40B4-BE49-F238E27FC236}">
                    <a16:creationId xmlns:a16="http://schemas.microsoft.com/office/drawing/2014/main" id="{89AC90C7-0E48-4368-8011-E52BE155FE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5302" y="3639312"/>
                <a:ext cx="1248102" cy="1258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Sphere">
                <a:extLst>
                  <a:ext uri="{FF2B5EF4-FFF2-40B4-BE49-F238E27FC236}">
                    <a16:creationId xmlns:a16="http://schemas.microsoft.com/office/drawing/2014/main" id="{11900DA5-724A-43CE-B2D0-6F48F9B6FE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3934233"/>
                  </p:ext>
                </p:extLst>
              </p:nvPr>
            </p:nvGraphicFramePr>
            <p:xfrm>
              <a:off x="7263921" y="1151987"/>
              <a:ext cx="1248102" cy="12584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48102" cy="125845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1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Sphere">
                <a:extLst>
                  <a:ext uri="{FF2B5EF4-FFF2-40B4-BE49-F238E27FC236}">
                    <a16:creationId xmlns:a16="http://schemas.microsoft.com/office/drawing/2014/main" id="{11900DA5-724A-43CE-B2D0-6F48F9B6FE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63921" y="1151987"/>
                <a:ext cx="1248102" cy="1258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Sphere">
                <a:extLst>
                  <a:ext uri="{FF2B5EF4-FFF2-40B4-BE49-F238E27FC236}">
                    <a16:creationId xmlns:a16="http://schemas.microsoft.com/office/drawing/2014/main" id="{EB5FD4C7-A18D-4469-851B-424C2972B9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9098629"/>
                  </p:ext>
                </p:extLst>
              </p:nvPr>
            </p:nvGraphicFramePr>
            <p:xfrm>
              <a:off x="4767717" y="1147330"/>
              <a:ext cx="1248101" cy="125845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48101" cy="125845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2113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Sphere">
                <a:extLst>
                  <a:ext uri="{FF2B5EF4-FFF2-40B4-BE49-F238E27FC236}">
                    <a16:creationId xmlns:a16="http://schemas.microsoft.com/office/drawing/2014/main" id="{EB5FD4C7-A18D-4469-851B-424C2972B9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67717" y="1147330"/>
                <a:ext cx="1248101" cy="1258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Sphere">
                <a:extLst>
                  <a:ext uri="{FF2B5EF4-FFF2-40B4-BE49-F238E27FC236}">
                    <a16:creationId xmlns:a16="http://schemas.microsoft.com/office/drawing/2014/main" id="{E3F4D8FA-1966-48D7-A1AE-3DC804529BA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4947447"/>
                  </p:ext>
                </p:extLst>
              </p:nvPr>
            </p:nvGraphicFramePr>
            <p:xfrm>
              <a:off x="6015819" y="1127053"/>
              <a:ext cx="1248102" cy="12584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48102" cy="125845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11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Sphere">
                <a:extLst>
                  <a:ext uri="{FF2B5EF4-FFF2-40B4-BE49-F238E27FC236}">
                    <a16:creationId xmlns:a16="http://schemas.microsoft.com/office/drawing/2014/main" id="{E3F4D8FA-1966-48D7-A1AE-3DC804529B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15819" y="1127053"/>
                <a:ext cx="1248102" cy="1258458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A63E0BD-60DB-4F36-8B15-5A85522EB423}"/>
              </a:ext>
            </a:extLst>
          </p:cNvPr>
          <p:cNvGrpSpPr/>
          <p:nvPr/>
        </p:nvGrpSpPr>
        <p:grpSpPr>
          <a:xfrm>
            <a:off x="4066957" y="1147329"/>
            <a:ext cx="1948861" cy="1258457"/>
            <a:chOff x="4094367" y="1127053"/>
            <a:chExt cx="1948861" cy="125845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5" name="3D Model 24" descr="Dark Gray Sphere">
                  <a:extLst>
                    <a:ext uri="{FF2B5EF4-FFF2-40B4-BE49-F238E27FC236}">
                      <a16:creationId xmlns:a16="http://schemas.microsoft.com/office/drawing/2014/main" id="{62C84A19-C598-4A89-9A06-CBFFDA46AF9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8131826"/>
                    </p:ext>
                  </p:extLst>
                </p:nvPr>
              </p:nvGraphicFramePr>
              <p:xfrm>
                <a:off x="4094367" y="1220447"/>
                <a:ext cx="1103646" cy="1112803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103646" cy="111280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195541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5" name="3D Model 24" descr="Dark Gray Sphere">
                  <a:extLst>
                    <a:ext uri="{FF2B5EF4-FFF2-40B4-BE49-F238E27FC236}">
                      <a16:creationId xmlns:a16="http://schemas.microsoft.com/office/drawing/2014/main" id="{62C84A19-C598-4A89-9A06-CBFFDA46AF9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66957" y="1240723"/>
                  <a:ext cx="1103646" cy="11128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6" name="3D Model 25" descr="Sphere">
                  <a:extLst>
                    <a:ext uri="{FF2B5EF4-FFF2-40B4-BE49-F238E27FC236}">
                      <a16:creationId xmlns:a16="http://schemas.microsoft.com/office/drawing/2014/main" id="{1DA5E0CE-1AB7-4F85-8F0A-1282C94B73C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16410191"/>
                    </p:ext>
                  </p:extLst>
                </p:nvPr>
              </p:nvGraphicFramePr>
              <p:xfrm>
                <a:off x="4795127" y="1127053"/>
                <a:ext cx="1248101" cy="1258457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248101" cy="12584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22113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6" name="3D Model 25" descr="Sphere">
                  <a:extLst>
                    <a:ext uri="{FF2B5EF4-FFF2-40B4-BE49-F238E27FC236}">
                      <a16:creationId xmlns:a16="http://schemas.microsoft.com/office/drawing/2014/main" id="{1DA5E0CE-1AB7-4F85-8F0A-1282C94B73C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67717" y="1147329"/>
                  <a:ext cx="1248101" cy="125845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Model 26" descr="Light Gray Sphere">
                <a:extLst>
                  <a:ext uri="{FF2B5EF4-FFF2-40B4-BE49-F238E27FC236}">
                    <a16:creationId xmlns:a16="http://schemas.microsoft.com/office/drawing/2014/main" id="{624B5AD0-EE4F-478D-93B3-7353D8173A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339987"/>
                  </p:ext>
                </p:extLst>
              </p:nvPr>
            </p:nvGraphicFramePr>
            <p:xfrm>
              <a:off x="176580" y="1313453"/>
              <a:ext cx="1083343" cy="109233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83343" cy="1092332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9194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 descr="Light Gray Sphere">
                <a:extLst>
                  <a:ext uri="{FF2B5EF4-FFF2-40B4-BE49-F238E27FC236}">
                    <a16:creationId xmlns:a16="http://schemas.microsoft.com/office/drawing/2014/main" id="{624B5AD0-EE4F-478D-93B3-7353D8173A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580" y="1313453"/>
                <a:ext cx="1083343" cy="10923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Red Sphere">
                <a:extLst>
                  <a:ext uri="{FF2B5EF4-FFF2-40B4-BE49-F238E27FC236}">
                    <a16:creationId xmlns:a16="http://schemas.microsoft.com/office/drawing/2014/main" id="{987D1CDA-836A-478B-A7B2-15D72BC33B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1379003"/>
                  </p:ext>
                </p:extLst>
              </p:nvPr>
            </p:nvGraphicFramePr>
            <p:xfrm>
              <a:off x="150358" y="3249999"/>
              <a:ext cx="1173422" cy="118316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173422" cy="118316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0790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Red Sphere">
                <a:extLst>
                  <a:ext uri="{FF2B5EF4-FFF2-40B4-BE49-F238E27FC236}">
                    <a16:creationId xmlns:a16="http://schemas.microsoft.com/office/drawing/2014/main" id="{987D1CDA-836A-478B-A7B2-15D72BC33B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0358" y="3249999"/>
                <a:ext cx="1173422" cy="118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9D5B71B3-8DB7-41FF-A238-618B233DDBB3}"/>
              </a:ext>
            </a:extLst>
          </p:cNvPr>
          <p:cNvGrpSpPr/>
          <p:nvPr/>
        </p:nvGrpSpPr>
        <p:grpSpPr>
          <a:xfrm>
            <a:off x="4226045" y="3623692"/>
            <a:ext cx="1879691" cy="1258458"/>
            <a:chOff x="4226045" y="3623692"/>
            <a:chExt cx="1879691" cy="125845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0" name="3D Model 29" descr="Light Gray Sphere">
                  <a:extLst>
                    <a:ext uri="{FF2B5EF4-FFF2-40B4-BE49-F238E27FC236}">
                      <a16:creationId xmlns:a16="http://schemas.microsoft.com/office/drawing/2014/main" id="{E582D3EC-DDF5-42E5-A99B-722FC327315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47429391"/>
                    </p:ext>
                  </p:extLst>
                </p:nvPr>
              </p:nvGraphicFramePr>
              <p:xfrm>
                <a:off x="4226045" y="3717717"/>
                <a:ext cx="1083344" cy="1092333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083344" cy="109233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191944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3D Model 29" descr="Light Gray Sphere">
                  <a:extLst>
                    <a:ext uri="{FF2B5EF4-FFF2-40B4-BE49-F238E27FC236}">
                      <a16:creationId xmlns:a16="http://schemas.microsoft.com/office/drawing/2014/main" id="{E582D3EC-DDF5-42E5-A99B-722FC32731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26045" y="3717717"/>
                  <a:ext cx="1083344" cy="10923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1" name="3D Model 30" descr="Sphere">
                  <a:extLst>
                    <a:ext uri="{FF2B5EF4-FFF2-40B4-BE49-F238E27FC236}">
                      <a16:creationId xmlns:a16="http://schemas.microsoft.com/office/drawing/2014/main" id="{9971D9EE-F882-4070-83C0-CA26A70BFAF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84802057"/>
                    </p:ext>
                  </p:extLst>
                </p:nvPr>
              </p:nvGraphicFramePr>
              <p:xfrm>
                <a:off x="4857634" y="3623692"/>
                <a:ext cx="1248102" cy="125845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248102" cy="125845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2113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1" name="3D Model 30" descr="Sphere">
                  <a:extLst>
                    <a:ext uri="{FF2B5EF4-FFF2-40B4-BE49-F238E27FC236}">
                      <a16:creationId xmlns:a16="http://schemas.microsoft.com/office/drawing/2014/main" id="{9971D9EE-F882-4070-83C0-CA26A70BFAF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57634" y="3623692"/>
                  <a:ext cx="1248102" cy="125845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B42C29-1ED4-4E35-91D8-7BAFCD08DD9C}"/>
              </a:ext>
            </a:extLst>
          </p:cNvPr>
          <p:cNvGrpSpPr/>
          <p:nvPr/>
        </p:nvGrpSpPr>
        <p:grpSpPr>
          <a:xfrm>
            <a:off x="4206696" y="2384567"/>
            <a:ext cx="1860504" cy="1269541"/>
            <a:chOff x="4206696" y="2384567"/>
            <a:chExt cx="1860504" cy="12695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2" name="3D Model 31" descr="Sphere">
                  <a:extLst>
                    <a:ext uri="{FF2B5EF4-FFF2-40B4-BE49-F238E27FC236}">
                      <a16:creationId xmlns:a16="http://schemas.microsoft.com/office/drawing/2014/main" id="{CA498AD1-BABF-46F7-9477-39514F8E138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29780503"/>
                    </p:ext>
                  </p:extLst>
                </p:nvPr>
              </p:nvGraphicFramePr>
              <p:xfrm>
                <a:off x="4819098" y="2395650"/>
                <a:ext cx="1248102" cy="125845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248102" cy="125845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2113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3D Model 31" descr="Sphere">
                  <a:extLst>
                    <a:ext uri="{FF2B5EF4-FFF2-40B4-BE49-F238E27FC236}">
                      <a16:creationId xmlns:a16="http://schemas.microsoft.com/office/drawing/2014/main" id="{CA498AD1-BABF-46F7-9477-39514F8E13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19098" y="2395650"/>
                  <a:ext cx="1248102" cy="1258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3" name="3D Model 32" descr="Red Sphere">
                  <a:extLst>
                    <a:ext uri="{FF2B5EF4-FFF2-40B4-BE49-F238E27FC236}">
                      <a16:creationId xmlns:a16="http://schemas.microsoft.com/office/drawing/2014/main" id="{5940DE76-A1BE-4076-844E-11C407EDEB4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18013053"/>
                    </p:ext>
                  </p:extLst>
                </p:nvPr>
              </p:nvGraphicFramePr>
              <p:xfrm>
                <a:off x="4206696" y="2384567"/>
                <a:ext cx="1173423" cy="1183161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1173423" cy="1183161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20790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3" name="3D Model 32" descr="Red Sphere">
                  <a:extLst>
                    <a:ext uri="{FF2B5EF4-FFF2-40B4-BE49-F238E27FC236}">
                      <a16:creationId xmlns:a16="http://schemas.microsoft.com/office/drawing/2014/main" id="{5940DE76-A1BE-4076-844E-11C407EDEB4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06696" y="2384567"/>
                  <a:ext cx="1173423" cy="118316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15E834E-107B-4BE4-BAD2-167193C7DCDA}"/>
              </a:ext>
            </a:extLst>
          </p:cNvPr>
          <p:cNvGrpSpPr/>
          <p:nvPr/>
        </p:nvGrpSpPr>
        <p:grpSpPr>
          <a:xfrm>
            <a:off x="5448458" y="2387480"/>
            <a:ext cx="1868819" cy="1258458"/>
            <a:chOff x="5448458" y="2387480"/>
            <a:chExt cx="1868819" cy="125845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6" name="3D Model 35" descr="Light Gray Sphere">
                  <a:extLst>
                    <a:ext uri="{FF2B5EF4-FFF2-40B4-BE49-F238E27FC236}">
                      <a16:creationId xmlns:a16="http://schemas.microsoft.com/office/drawing/2014/main" id="{B103CFCD-D58B-45A7-8813-D7A78896627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84156072"/>
                    </p:ext>
                  </p:extLst>
                </p:nvPr>
              </p:nvGraphicFramePr>
              <p:xfrm>
                <a:off x="5448458" y="2499722"/>
                <a:ext cx="1083342" cy="1092333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083342" cy="109233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191944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6" name="3D Model 35" descr="Light Gray Sphere">
                  <a:extLst>
                    <a:ext uri="{FF2B5EF4-FFF2-40B4-BE49-F238E27FC236}">
                      <a16:creationId xmlns:a16="http://schemas.microsoft.com/office/drawing/2014/main" id="{B103CFCD-D58B-45A7-8813-D7A78896627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48458" y="2499722"/>
                  <a:ext cx="1083342" cy="10923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7" name="3D Model 36" descr="Sphere">
                  <a:extLst>
                    <a:ext uri="{FF2B5EF4-FFF2-40B4-BE49-F238E27FC236}">
                      <a16:creationId xmlns:a16="http://schemas.microsoft.com/office/drawing/2014/main" id="{66DA062B-430B-414F-9880-002DADF07EA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14951065"/>
                    </p:ext>
                  </p:extLst>
                </p:nvPr>
              </p:nvGraphicFramePr>
              <p:xfrm>
                <a:off x="6069175" y="2387480"/>
                <a:ext cx="1248102" cy="125845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248102" cy="125845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2113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7" name="3D Model 36" descr="Sphere">
                  <a:extLst>
                    <a:ext uri="{FF2B5EF4-FFF2-40B4-BE49-F238E27FC236}">
                      <a16:creationId xmlns:a16="http://schemas.microsoft.com/office/drawing/2014/main" id="{66DA062B-430B-414F-9880-002DADF07EA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69175" y="2387480"/>
                  <a:ext cx="1248102" cy="125845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6D0FC9B-B36D-4401-93FF-F05403571E81}"/>
              </a:ext>
            </a:extLst>
          </p:cNvPr>
          <p:cNvGrpSpPr/>
          <p:nvPr/>
        </p:nvGrpSpPr>
        <p:grpSpPr>
          <a:xfrm>
            <a:off x="5346728" y="3623692"/>
            <a:ext cx="1994264" cy="1258458"/>
            <a:chOff x="5346728" y="3623692"/>
            <a:chExt cx="1994264" cy="125845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CD697A8-885D-4EB3-9652-940DB867451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88187759"/>
                    </p:ext>
                  </p:extLst>
                </p:nvPr>
              </p:nvGraphicFramePr>
              <p:xfrm>
                <a:off x="5346728" y="3653141"/>
                <a:ext cx="1173423" cy="1183161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1173423" cy="1183161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20790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CD697A8-885D-4EB3-9652-940DB867451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46728" y="3653141"/>
                  <a:ext cx="1173423" cy="11831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8" name="3D Model 37" descr="Sphere">
                  <a:extLst>
                    <a:ext uri="{FF2B5EF4-FFF2-40B4-BE49-F238E27FC236}">
                      <a16:creationId xmlns:a16="http://schemas.microsoft.com/office/drawing/2014/main" id="{45D57801-402B-4197-ACE5-8D7379D6ACA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315805"/>
                    </p:ext>
                  </p:extLst>
                </p:nvPr>
              </p:nvGraphicFramePr>
              <p:xfrm>
                <a:off x="6092890" y="3623692"/>
                <a:ext cx="1248102" cy="125845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248102" cy="125845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2113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8" name="3D Model 37" descr="Sphere">
                  <a:extLst>
                    <a:ext uri="{FF2B5EF4-FFF2-40B4-BE49-F238E27FC236}">
                      <a16:creationId xmlns:a16="http://schemas.microsoft.com/office/drawing/2014/main" id="{45D57801-402B-4197-ACE5-8D7379D6ACA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92890" y="3623692"/>
                  <a:ext cx="1248102" cy="125845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1" name="3D Model 40" descr="Atom">
                <a:extLst>
                  <a:ext uri="{FF2B5EF4-FFF2-40B4-BE49-F238E27FC236}">
                    <a16:creationId xmlns:a16="http://schemas.microsoft.com/office/drawing/2014/main" id="{8E7E6DAC-20FA-44BE-8C74-B41933B9F7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5147008"/>
                  </p:ext>
                </p:extLst>
              </p:nvPr>
            </p:nvGraphicFramePr>
            <p:xfrm>
              <a:off x="-3045054" y="-2164188"/>
              <a:ext cx="2426975" cy="2388904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426975" cy="2388904"/>
                    </a:xfrm>
                    <a:prstGeom prst="rect">
                      <a:avLst/>
                    </a:prstGeom>
                  </am3d:spPr>
                  <am3d:camera>
                    <am3d:pos x="0" y="0" z="756493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32787" d="1000000"/>
                    <am3d:preTrans dx="-97570" dy="-169073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669612" ay="-630638" az="-8386830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4063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1" name="3D Model 40" descr="Atom">
                <a:extLst>
                  <a:ext uri="{FF2B5EF4-FFF2-40B4-BE49-F238E27FC236}">
                    <a16:creationId xmlns:a16="http://schemas.microsoft.com/office/drawing/2014/main" id="{8E7E6DAC-20FA-44BE-8C74-B41933B9F7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3045054" y="-2164188"/>
                <a:ext cx="2426975" cy="23889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3538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63 0.00185 L 0.3434 0.07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0" y="36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 3.33333E-6 L 0.37622 0.06481 " pathEditMode="relative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741 L 0.37917 0.04908 " pathEditMode="relative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9 -0.01667 L 0.08003 -0.53056 " pathEditMode="relative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2 0.01389 L -0.32327 0.575 " pathEditMode="relative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7 0.03611 L 0.21059 0.38426 " pathEditMode="relative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01 -0.00494 L 0.65018 0.20617 " pathEditMode="relative" ptsTypes="AA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00679 L 0.65121 0.07531 " pathEditMode="relative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0.0321 L -0.27344 0.54691 " pathEditMode="relative" ptsTypes="AA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0.00093 L 0.20729 0.36111 " pathEditMode="relative" ptsTypes="AA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37" presetClass="emph" presetSubtype="128" repeatCount="indefinite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iochemical Technician CV by Slidesgo">
  <a:themeElements>
    <a:clrScheme name="Simple Light">
      <a:dk1>
        <a:srgbClr val="2A2E38"/>
      </a:dk1>
      <a:lt1>
        <a:srgbClr val="9CE8E7"/>
      </a:lt1>
      <a:dk2>
        <a:srgbClr val="FFFFFF"/>
      </a:dk2>
      <a:lt2>
        <a:srgbClr val="CCCCCC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FFFFFF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1">
  <a:themeElements>
    <a:clrScheme name="Simple Light">
      <a:dk1>
        <a:srgbClr val="2A2E38"/>
      </a:dk1>
      <a:lt1>
        <a:srgbClr val="9CE8E7"/>
      </a:lt1>
      <a:dk2>
        <a:srgbClr val="FFFFFF"/>
      </a:dk2>
      <a:lt2>
        <a:srgbClr val="CCCCCC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Custom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9C8C938-581D-4AB4-A90E-A6F7E89BAC4B}" vid="{8F9E05C2-5DA5-4424-82DA-4A6DB7F2D625}"/>
    </a:ext>
  </a:extLst>
</a:theme>
</file>

<file path=ppt/theme/theme5.xml><?xml version="1.0" encoding="utf-8"?>
<a:theme xmlns:a="http://schemas.openxmlformats.org/drawingml/2006/main" name="4_Slidesgo Final Pages">
  <a:themeElements>
    <a:clrScheme name="Simple Light">
      <a:dk1>
        <a:srgbClr val="FFFFFF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me1">
  <a:themeElements>
    <a:clrScheme name="Simple Light">
      <a:dk1>
        <a:srgbClr val="2A2E38"/>
      </a:dk1>
      <a:lt1>
        <a:srgbClr val="9CE8E7"/>
      </a:lt1>
      <a:dk2>
        <a:srgbClr val="FFFFFF"/>
      </a:dk2>
      <a:lt2>
        <a:srgbClr val="CCCCCC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9C8C938-581D-4AB4-A90E-A6F7E89BAC4B}" vid="{8F9E05C2-5DA5-4424-82DA-4A6DB7F2D625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Biochemical Technician CV by Slidesgo</Template>
  <TotalTime>313</TotalTime>
  <Words>549</Words>
  <Application>Microsoft Office PowerPoint</Application>
  <PresentationFormat>On-screen Show (16:9)</PresentationFormat>
  <Paragraphs>54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Poppins ExtraBold</vt:lpstr>
      <vt:lpstr>Fredoka One</vt:lpstr>
      <vt:lpstr>Proxima Nova</vt:lpstr>
      <vt:lpstr>Questrial</vt:lpstr>
      <vt:lpstr>Poppins</vt:lpstr>
      <vt:lpstr>Arial</vt:lpstr>
      <vt:lpstr>Lato</vt:lpstr>
      <vt:lpstr>Proxima Nova Semibold</vt:lpstr>
      <vt:lpstr>Biochemical Technician CV by Slidesgo</vt:lpstr>
      <vt:lpstr>Slidesgo Final Pages</vt:lpstr>
      <vt:lpstr>1_Slidesgo Final Pages</vt:lpstr>
      <vt:lpstr>Theme1</vt:lpstr>
      <vt:lpstr>4_Slidesgo Final Pages</vt:lpstr>
      <vt:lpstr>5_Slidesgo Final Pages</vt:lpstr>
      <vt:lpstr>1_Theme1</vt:lpstr>
      <vt:lpstr>Factors Affecting the Rate of Reaction</vt:lpstr>
      <vt:lpstr>What is a Chemical Reaction?</vt:lpstr>
      <vt:lpstr>What is the Rate of Reaction </vt:lpstr>
      <vt:lpstr>What are the Factors that Affect the Rate of Reaction</vt:lpstr>
      <vt:lpstr>Temperature</vt:lpstr>
      <vt:lpstr>When the Particles Have a Low Amount of Heat</vt:lpstr>
      <vt:lpstr>When the Particles Have a High Amount of Heat</vt:lpstr>
      <vt:lpstr>Surface Area / Particle Size</vt:lpstr>
      <vt:lpstr>When the Particles Have Low Surface Area (Ex. Cube)</vt:lpstr>
      <vt:lpstr>When the Particles Have High Surface Area (Ex. Powder)</vt:lpstr>
      <vt:lpstr>Concentration</vt:lpstr>
      <vt:lpstr>When the Particles Have Low Concentration</vt:lpstr>
      <vt:lpstr>When the Particles Have High Concentration</vt:lpstr>
      <vt:lpstr>Catalyst</vt:lpstr>
      <vt:lpstr>Watch this Video to Understand More!</vt:lpstr>
      <vt:lpstr>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Factors Affecting the Rate of Reaction</dc:title>
  <dc:creator>Nabeel Zureiqat</dc:creator>
  <cp:lastModifiedBy>Blue Line</cp:lastModifiedBy>
  <cp:revision>37</cp:revision>
  <dcterms:modified xsi:type="dcterms:W3CDTF">2023-03-31T17:33:25Z</dcterms:modified>
</cp:coreProperties>
</file>