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27"/>
    <p:restoredTop sz="94638"/>
  </p:normalViewPr>
  <p:slideViewPr>
    <p:cSldViewPr snapToGrid="0">
      <p:cViewPr varScale="1">
        <p:scale>
          <a:sx n="92" d="100"/>
          <a:sy n="92" d="100"/>
        </p:scale>
        <p:origin x="176"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1883-4719-73EC-0194-0EC1C64ABD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O"/>
          </a:p>
        </p:txBody>
      </p:sp>
      <p:sp>
        <p:nvSpPr>
          <p:cNvPr id="3" name="Subtitle 2">
            <a:extLst>
              <a:ext uri="{FF2B5EF4-FFF2-40B4-BE49-F238E27FC236}">
                <a16:creationId xmlns:a16="http://schemas.microsoft.com/office/drawing/2014/main" id="{7242ED3C-1793-E848-E41A-C442161E2D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O"/>
          </a:p>
        </p:txBody>
      </p:sp>
      <p:sp>
        <p:nvSpPr>
          <p:cNvPr id="4" name="Date Placeholder 3">
            <a:extLst>
              <a:ext uri="{FF2B5EF4-FFF2-40B4-BE49-F238E27FC236}">
                <a16:creationId xmlns:a16="http://schemas.microsoft.com/office/drawing/2014/main" id="{1B10561F-EBA5-D5DD-CC53-BFB137817EB7}"/>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5" name="Footer Placeholder 4">
            <a:extLst>
              <a:ext uri="{FF2B5EF4-FFF2-40B4-BE49-F238E27FC236}">
                <a16:creationId xmlns:a16="http://schemas.microsoft.com/office/drawing/2014/main" id="{85972107-BCA6-7200-EE59-42F8A277C8B3}"/>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E24680DC-0F6B-D322-7CB6-E13C634C443F}"/>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377168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1C071-0A79-8A97-4CEB-6D271D74B5B1}"/>
              </a:ext>
            </a:extLst>
          </p:cNvPr>
          <p:cNvSpPr>
            <a:spLocks noGrp="1"/>
          </p:cNvSpPr>
          <p:nvPr>
            <p:ph type="title"/>
          </p:nvPr>
        </p:nvSpPr>
        <p:spPr/>
        <p:txBody>
          <a:bodyPr/>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C58EFF9F-9119-75C7-468C-7423C87D66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682FD755-15D0-485E-BEEB-B6F8B802935E}"/>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5" name="Footer Placeholder 4">
            <a:extLst>
              <a:ext uri="{FF2B5EF4-FFF2-40B4-BE49-F238E27FC236}">
                <a16:creationId xmlns:a16="http://schemas.microsoft.com/office/drawing/2014/main" id="{AD085DCF-4440-C838-F10A-9E33179F0114}"/>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E1640AF6-F0C6-5424-A4DA-FAAF6860DE15}"/>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1913435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AAAB81-3D18-30CE-D833-960DD8A7B8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A576CE95-D200-A3A5-C3F0-E2B1675DD9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1898033C-2FEF-19ED-C665-5C1AE941EB96}"/>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5" name="Footer Placeholder 4">
            <a:extLst>
              <a:ext uri="{FF2B5EF4-FFF2-40B4-BE49-F238E27FC236}">
                <a16:creationId xmlns:a16="http://schemas.microsoft.com/office/drawing/2014/main" id="{BF0C8332-B470-82A2-E19F-C5FA24EC6C76}"/>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3D6B27A3-0404-0EC7-DFBF-7E93A18C27B7}"/>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71016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8B5E8-F3C3-CDBE-62F4-E041DA11A3D4}"/>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E6414D50-2E93-1A75-B6D2-DD85A5AD7B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770153D6-09C4-6389-FEE1-9A25CED94C02}"/>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5" name="Footer Placeholder 4">
            <a:extLst>
              <a:ext uri="{FF2B5EF4-FFF2-40B4-BE49-F238E27FC236}">
                <a16:creationId xmlns:a16="http://schemas.microsoft.com/office/drawing/2014/main" id="{440EBFAB-22BA-5423-FB24-99045BC4369B}"/>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DC51C17A-5992-4DE4-6F55-79B4585E4031}"/>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1248010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733B-AB53-85D3-0BD9-F089BB9998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O"/>
          </a:p>
        </p:txBody>
      </p:sp>
      <p:sp>
        <p:nvSpPr>
          <p:cNvPr id="3" name="Text Placeholder 2">
            <a:extLst>
              <a:ext uri="{FF2B5EF4-FFF2-40B4-BE49-F238E27FC236}">
                <a16:creationId xmlns:a16="http://schemas.microsoft.com/office/drawing/2014/main" id="{4F983B21-C7E5-A467-B3A0-51207DC6C8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6F45AF-4680-C2EA-5970-8088E32F21EB}"/>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5" name="Footer Placeholder 4">
            <a:extLst>
              <a:ext uri="{FF2B5EF4-FFF2-40B4-BE49-F238E27FC236}">
                <a16:creationId xmlns:a16="http://schemas.microsoft.com/office/drawing/2014/main" id="{0FDCFC76-6C0D-09F6-728E-29E4DA029675}"/>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CE00538D-5C42-5E33-BA37-2FCA609033A4}"/>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3454685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F8C12-6382-64AA-6A64-BB6293D6388E}"/>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50BA5ED5-7BC1-177B-B67A-5FF6CF7DA1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Content Placeholder 3">
            <a:extLst>
              <a:ext uri="{FF2B5EF4-FFF2-40B4-BE49-F238E27FC236}">
                <a16:creationId xmlns:a16="http://schemas.microsoft.com/office/drawing/2014/main" id="{50D6099B-8FDB-0EB9-1DC4-6F3A4013CC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Date Placeholder 4">
            <a:extLst>
              <a:ext uri="{FF2B5EF4-FFF2-40B4-BE49-F238E27FC236}">
                <a16:creationId xmlns:a16="http://schemas.microsoft.com/office/drawing/2014/main" id="{A84AB663-809A-BEC0-4AD9-5F1DD7CAB062}"/>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6" name="Footer Placeholder 5">
            <a:extLst>
              <a:ext uri="{FF2B5EF4-FFF2-40B4-BE49-F238E27FC236}">
                <a16:creationId xmlns:a16="http://schemas.microsoft.com/office/drawing/2014/main" id="{9D177699-66CD-83BC-6CBD-727948885AEC}"/>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165A4318-7FC7-DF42-7F1A-22290591B95C}"/>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906516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0C66E-DF09-67ED-4798-1F8C1B25D7C4}"/>
              </a:ext>
            </a:extLst>
          </p:cNvPr>
          <p:cNvSpPr>
            <a:spLocks noGrp="1"/>
          </p:cNvSpPr>
          <p:nvPr>
            <p:ph type="title"/>
          </p:nvPr>
        </p:nvSpPr>
        <p:spPr>
          <a:xfrm>
            <a:off x="839788" y="365125"/>
            <a:ext cx="10515600" cy="1325563"/>
          </a:xfrm>
        </p:spPr>
        <p:txBody>
          <a:bodyPr/>
          <a:lstStyle/>
          <a:p>
            <a:r>
              <a:rPr lang="en-US"/>
              <a:t>Click to edit Master title style</a:t>
            </a:r>
            <a:endParaRPr lang="en-JO"/>
          </a:p>
        </p:txBody>
      </p:sp>
      <p:sp>
        <p:nvSpPr>
          <p:cNvPr id="3" name="Text Placeholder 2">
            <a:extLst>
              <a:ext uri="{FF2B5EF4-FFF2-40B4-BE49-F238E27FC236}">
                <a16:creationId xmlns:a16="http://schemas.microsoft.com/office/drawing/2014/main" id="{6DF060DA-EF0A-EBFB-3B9D-6A492B368C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172177-2B64-755C-18CC-4ACF85FE0D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Text Placeholder 4">
            <a:extLst>
              <a:ext uri="{FF2B5EF4-FFF2-40B4-BE49-F238E27FC236}">
                <a16:creationId xmlns:a16="http://schemas.microsoft.com/office/drawing/2014/main" id="{EF4DAF31-A6A5-DB12-2C98-002272D775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7EE9B9-4FF7-CAB3-D08E-3613D6BDD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7" name="Date Placeholder 6">
            <a:extLst>
              <a:ext uri="{FF2B5EF4-FFF2-40B4-BE49-F238E27FC236}">
                <a16:creationId xmlns:a16="http://schemas.microsoft.com/office/drawing/2014/main" id="{7F720B57-672E-84B4-C740-01C308C69690}"/>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8" name="Footer Placeholder 7">
            <a:extLst>
              <a:ext uri="{FF2B5EF4-FFF2-40B4-BE49-F238E27FC236}">
                <a16:creationId xmlns:a16="http://schemas.microsoft.com/office/drawing/2014/main" id="{40F90111-B4A2-8764-3738-E8686100522C}"/>
              </a:ext>
            </a:extLst>
          </p:cNvPr>
          <p:cNvSpPr>
            <a:spLocks noGrp="1"/>
          </p:cNvSpPr>
          <p:nvPr>
            <p:ph type="ftr" sz="quarter" idx="11"/>
          </p:nvPr>
        </p:nvSpPr>
        <p:spPr/>
        <p:txBody>
          <a:bodyPr/>
          <a:lstStyle/>
          <a:p>
            <a:endParaRPr lang="en-JO"/>
          </a:p>
        </p:txBody>
      </p:sp>
      <p:sp>
        <p:nvSpPr>
          <p:cNvPr id="9" name="Slide Number Placeholder 8">
            <a:extLst>
              <a:ext uri="{FF2B5EF4-FFF2-40B4-BE49-F238E27FC236}">
                <a16:creationId xmlns:a16="http://schemas.microsoft.com/office/drawing/2014/main" id="{45E81D8F-FCC9-02FA-1CA9-42162932A8DF}"/>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628849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95AF3-5980-E5B5-7DC1-C8E771CD3AC0}"/>
              </a:ext>
            </a:extLst>
          </p:cNvPr>
          <p:cNvSpPr>
            <a:spLocks noGrp="1"/>
          </p:cNvSpPr>
          <p:nvPr>
            <p:ph type="title"/>
          </p:nvPr>
        </p:nvSpPr>
        <p:spPr/>
        <p:txBody>
          <a:bodyPr/>
          <a:lstStyle/>
          <a:p>
            <a:r>
              <a:rPr lang="en-US"/>
              <a:t>Click to edit Master title style</a:t>
            </a:r>
            <a:endParaRPr lang="en-JO"/>
          </a:p>
        </p:txBody>
      </p:sp>
      <p:sp>
        <p:nvSpPr>
          <p:cNvPr id="3" name="Date Placeholder 2">
            <a:extLst>
              <a:ext uri="{FF2B5EF4-FFF2-40B4-BE49-F238E27FC236}">
                <a16:creationId xmlns:a16="http://schemas.microsoft.com/office/drawing/2014/main" id="{D21CEE89-43FF-0002-7428-C8196AA12E69}"/>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4" name="Footer Placeholder 3">
            <a:extLst>
              <a:ext uri="{FF2B5EF4-FFF2-40B4-BE49-F238E27FC236}">
                <a16:creationId xmlns:a16="http://schemas.microsoft.com/office/drawing/2014/main" id="{1C98AAD7-E127-ADC3-3533-ED9098993E39}"/>
              </a:ext>
            </a:extLst>
          </p:cNvPr>
          <p:cNvSpPr>
            <a:spLocks noGrp="1"/>
          </p:cNvSpPr>
          <p:nvPr>
            <p:ph type="ftr" sz="quarter" idx="11"/>
          </p:nvPr>
        </p:nvSpPr>
        <p:spPr/>
        <p:txBody>
          <a:bodyPr/>
          <a:lstStyle/>
          <a:p>
            <a:endParaRPr lang="en-JO"/>
          </a:p>
        </p:txBody>
      </p:sp>
      <p:sp>
        <p:nvSpPr>
          <p:cNvPr id="5" name="Slide Number Placeholder 4">
            <a:extLst>
              <a:ext uri="{FF2B5EF4-FFF2-40B4-BE49-F238E27FC236}">
                <a16:creationId xmlns:a16="http://schemas.microsoft.com/office/drawing/2014/main" id="{F09F996F-53E0-C12E-D695-9119F4E8014E}"/>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861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99F3EB-DBC6-96E6-3509-53548CDB3BEC}"/>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3" name="Footer Placeholder 2">
            <a:extLst>
              <a:ext uri="{FF2B5EF4-FFF2-40B4-BE49-F238E27FC236}">
                <a16:creationId xmlns:a16="http://schemas.microsoft.com/office/drawing/2014/main" id="{B8DA5A95-4434-9688-9084-3DB91557C83F}"/>
              </a:ext>
            </a:extLst>
          </p:cNvPr>
          <p:cNvSpPr>
            <a:spLocks noGrp="1"/>
          </p:cNvSpPr>
          <p:nvPr>
            <p:ph type="ftr" sz="quarter" idx="11"/>
          </p:nvPr>
        </p:nvSpPr>
        <p:spPr/>
        <p:txBody>
          <a:bodyPr/>
          <a:lstStyle/>
          <a:p>
            <a:endParaRPr lang="en-JO"/>
          </a:p>
        </p:txBody>
      </p:sp>
      <p:sp>
        <p:nvSpPr>
          <p:cNvPr id="4" name="Slide Number Placeholder 3">
            <a:extLst>
              <a:ext uri="{FF2B5EF4-FFF2-40B4-BE49-F238E27FC236}">
                <a16:creationId xmlns:a16="http://schemas.microsoft.com/office/drawing/2014/main" id="{8B0C6793-20EE-49ED-8B4E-29919AC985B8}"/>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4259564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413C0-D7C8-E8C9-AEF9-DA16039C34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Content Placeholder 2">
            <a:extLst>
              <a:ext uri="{FF2B5EF4-FFF2-40B4-BE49-F238E27FC236}">
                <a16:creationId xmlns:a16="http://schemas.microsoft.com/office/drawing/2014/main" id="{162C5EB1-83B9-3431-9CAC-543E2FFF2A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Text Placeholder 3">
            <a:extLst>
              <a:ext uri="{FF2B5EF4-FFF2-40B4-BE49-F238E27FC236}">
                <a16:creationId xmlns:a16="http://schemas.microsoft.com/office/drawing/2014/main" id="{DC016D45-0410-BD70-1D50-E2AD8B6B69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033883-D443-732B-AAC5-44448F2D065F}"/>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6" name="Footer Placeholder 5">
            <a:extLst>
              <a:ext uri="{FF2B5EF4-FFF2-40B4-BE49-F238E27FC236}">
                <a16:creationId xmlns:a16="http://schemas.microsoft.com/office/drawing/2014/main" id="{E6758700-A76D-05D0-7DEE-C229DF28A12E}"/>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F192D67A-13CB-FD5F-955F-16F4F7A9218A}"/>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142940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3614F-0F95-3FFF-2BF5-3C5D1283DA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Picture Placeholder 2">
            <a:extLst>
              <a:ext uri="{FF2B5EF4-FFF2-40B4-BE49-F238E27FC236}">
                <a16:creationId xmlns:a16="http://schemas.microsoft.com/office/drawing/2014/main" id="{FC55465A-B799-7CFA-FD2C-84857AE53D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O"/>
          </a:p>
        </p:txBody>
      </p:sp>
      <p:sp>
        <p:nvSpPr>
          <p:cNvPr id="4" name="Text Placeholder 3">
            <a:extLst>
              <a:ext uri="{FF2B5EF4-FFF2-40B4-BE49-F238E27FC236}">
                <a16:creationId xmlns:a16="http://schemas.microsoft.com/office/drawing/2014/main" id="{DEFEC041-7E22-C588-8439-AC48E189C5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EDC9FC-5A64-ABA9-B4C9-CA588B2A3DFE}"/>
              </a:ext>
            </a:extLst>
          </p:cNvPr>
          <p:cNvSpPr>
            <a:spLocks noGrp="1"/>
          </p:cNvSpPr>
          <p:nvPr>
            <p:ph type="dt" sz="half" idx="10"/>
          </p:nvPr>
        </p:nvSpPr>
        <p:spPr/>
        <p:txBody>
          <a:bodyPr/>
          <a:lstStyle/>
          <a:p>
            <a:fld id="{139B05A0-FA33-0149-8C71-414CA59BFD9D}" type="datetimeFigureOut">
              <a:rPr lang="en-JO" smtClean="0"/>
              <a:t>31/03/2023</a:t>
            </a:fld>
            <a:endParaRPr lang="en-JO"/>
          </a:p>
        </p:txBody>
      </p:sp>
      <p:sp>
        <p:nvSpPr>
          <p:cNvPr id="6" name="Footer Placeholder 5">
            <a:extLst>
              <a:ext uri="{FF2B5EF4-FFF2-40B4-BE49-F238E27FC236}">
                <a16:creationId xmlns:a16="http://schemas.microsoft.com/office/drawing/2014/main" id="{09329A70-6575-EB35-8C9F-F7A18127C015}"/>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8EE33812-BF37-7CAC-5593-E5B42FCA05E5}"/>
              </a:ext>
            </a:extLst>
          </p:cNvPr>
          <p:cNvSpPr>
            <a:spLocks noGrp="1"/>
          </p:cNvSpPr>
          <p:nvPr>
            <p:ph type="sldNum" sz="quarter" idx="12"/>
          </p:nvPr>
        </p:nvSpPr>
        <p:spPr/>
        <p:txBody>
          <a:bodyPr/>
          <a:lstStyle/>
          <a:p>
            <a:fld id="{6B79F468-5CD3-3249-8B4D-2224F9C60D4C}" type="slidenum">
              <a:rPr lang="en-JO" smtClean="0"/>
              <a:t>‹#›</a:t>
            </a:fld>
            <a:endParaRPr lang="en-JO"/>
          </a:p>
        </p:txBody>
      </p:sp>
    </p:spTree>
    <p:extLst>
      <p:ext uri="{BB962C8B-B14F-4D97-AF65-F5344CB8AC3E}">
        <p14:creationId xmlns:p14="http://schemas.microsoft.com/office/powerpoint/2010/main" val="2685628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EA848E-42F1-1E31-5630-FA0EFEE109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O"/>
          </a:p>
        </p:txBody>
      </p:sp>
      <p:sp>
        <p:nvSpPr>
          <p:cNvPr id="3" name="Text Placeholder 2">
            <a:extLst>
              <a:ext uri="{FF2B5EF4-FFF2-40B4-BE49-F238E27FC236}">
                <a16:creationId xmlns:a16="http://schemas.microsoft.com/office/drawing/2014/main" id="{C6E3A140-675C-4545-EF05-2B0B90489F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FE6975E8-1901-8565-1179-D2A4B31AC7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9B05A0-FA33-0149-8C71-414CA59BFD9D}" type="datetimeFigureOut">
              <a:rPr lang="en-JO" smtClean="0"/>
              <a:t>31/03/2023</a:t>
            </a:fld>
            <a:endParaRPr lang="en-JO"/>
          </a:p>
        </p:txBody>
      </p:sp>
      <p:sp>
        <p:nvSpPr>
          <p:cNvPr id="5" name="Footer Placeholder 4">
            <a:extLst>
              <a:ext uri="{FF2B5EF4-FFF2-40B4-BE49-F238E27FC236}">
                <a16:creationId xmlns:a16="http://schemas.microsoft.com/office/drawing/2014/main" id="{CFA1F537-851A-4D96-CE03-4FC3349A12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O"/>
          </a:p>
        </p:txBody>
      </p:sp>
      <p:sp>
        <p:nvSpPr>
          <p:cNvPr id="6" name="Slide Number Placeholder 5">
            <a:extLst>
              <a:ext uri="{FF2B5EF4-FFF2-40B4-BE49-F238E27FC236}">
                <a16:creationId xmlns:a16="http://schemas.microsoft.com/office/drawing/2014/main" id="{02386602-A8F1-7C2D-901B-44E942429E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9F468-5CD3-3249-8B4D-2224F9C60D4C}" type="slidenum">
              <a:rPr lang="en-JO" smtClean="0"/>
              <a:t>‹#›</a:t>
            </a:fld>
            <a:endParaRPr lang="en-JO"/>
          </a:p>
        </p:txBody>
      </p:sp>
    </p:spTree>
    <p:extLst>
      <p:ext uri="{BB962C8B-B14F-4D97-AF65-F5344CB8AC3E}">
        <p14:creationId xmlns:p14="http://schemas.microsoft.com/office/powerpoint/2010/main" val="4136017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C27A7-D422-D7EB-E9B8-C92357F9E6AD}"/>
              </a:ext>
            </a:extLst>
          </p:cNvPr>
          <p:cNvSpPr>
            <a:spLocks noGrp="1"/>
          </p:cNvSpPr>
          <p:nvPr>
            <p:ph type="ctrTitle"/>
          </p:nvPr>
        </p:nvSpPr>
        <p:spPr/>
        <p:txBody>
          <a:bodyPr/>
          <a:lstStyle/>
          <a:p>
            <a:r>
              <a:rPr lang="en-US" dirty="0"/>
              <a:t>PE Classes</a:t>
            </a:r>
            <a:endParaRPr lang="en-JO" dirty="0"/>
          </a:p>
        </p:txBody>
      </p:sp>
      <p:sp>
        <p:nvSpPr>
          <p:cNvPr id="3" name="Subtitle 2">
            <a:extLst>
              <a:ext uri="{FF2B5EF4-FFF2-40B4-BE49-F238E27FC236}">
                <a16:creationId xmlns:a16="http://schemas.microsoft.com/office/drawing/2014/main" id="{ED80B570-B9E9-F772-D748-D245BE8C88EA}"/>
              </a:ext>
            </a:extLst>
          </p:cNvPr>
          <p:cNvSpPr>
            <a:spLocks noGrp="1"/>
          </p:cNvSpPr>
          <p:nvPr>
            <p:ph type="subTitle" idx="1"/>
          </p:nvPr>
        </p:nvSpPr>
        <p:spPr/>
        <p:txBody>
          <a:bodyPr/>
          <a:lstStyle/>
          <a:p>
            <a:r>
              <a:rPr lang="en-JO" dirty="0"/>
              <a:t>Madd By: George, Oun, Suhail</a:t>
            </a:r>
          </a:p>
        </p:txBody>
      </p:sp>
    </p:spTree>
    <p:extLst>
      <p:ext uri="{BB962C8B-B14F-4D97-AF65-F5344CB8AC3E}">
        <p14:creationId xmlns:p14="http://schemas.microsoft.com/office/powerpoint/2010/main" val="1565880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ED0E-A13A-5B6E-760D-347E60F5C514}"/>
              </a:ext>
            </a:extLst>
          </p:cNvPr>
          <p:cNvSpPr>
            <a:spLocks noGrp="1"/>
          </p:cNvSpPr>
          <p:nvPr>
            <p:ph type="title"/>
          </p:nvPr>
        </p:nvSpPr>
        <p:spPr/>
        <p:txBody>
          <a:bodyPr/>
          <a:lstStyle/>
          <a:p>
            <a:r>
              <a:rPr lang="en-US" dirty="0"/>
              <a:t>Introduction</a:t>
            </a:r>
            <a:endParaRPr lang="en-JO" dirty="0"/>
          </a:p>
        </p:txBody>
      </p:sp>
      <p:sp>
        <p:nvSpPr>
          <p:cNvPr id="3" name="Content Placeholder 2">
            <a:extLst>
              <a:ext uri="{FF2B5EF4-FFF2-40B4-BE49-F238E27FC236}">
                <a16:creationId xmlns:a16="http://schemas.microsoft.com/office/drawing/2014/main" id="{3A420995-F2EF-2FF0-F237-D1964E6355C1}"/>
              </a:ext>
            </a:extLst>
          </p:cNvPr>
          <p:cNvSpPr>
            <a:spLocks noGrp="1"/>
          </p:cNvSpPr>
          <p:nvPr>
            <p:ph idx="1"/>
          </p:nvPr>
        </p:nvSpPr>
        <p:spPr>
          <a:xfrm>
            <a:off x="838200" y="1825625"/>
            <a:ext cx="5839691" cy="4351338"/>
          </a:xfrm>
        </p:spPr>
        <p:txBody>
          <a:bodyPr>
            <a:normAutofit lnSpcReduction="10000"/>
          </a:bodyPr>
          <a:lstStyle/>
          <a:p>
            <a:r>
              <a:rPr lang="en-US" dirty="0"/>
              <a:t>Physical Education (PE) classes are an essential part of a student's academic curriculum. These classes provide students with the opportunity to engage in physical activities that promote fitness, health, and overall well-being.</a:t>
            </a:r>
          </a:p>
          <a:p>
            <a:r>
              <a:rPr lang="en-US" dirty="0"/>
              <a:t>In this presentation, we will explore the benefits of PE classes, the different types of sports played in these classes, and their impact on students' physical and mental health.</a:t>
            </a:r>
          </a:p>
          <a:p>
            <a:endParaRPr lang="en-JO" dirty="0"/>
          </a:p>
        </p:txBody>
      </p:sp>
      <p:pic>
        <p:nvPicPr>
          <p:cNvPr id="2052" name="Picture 4" descr="Sport Images - Free Download on Freepik">
            <a:extLst>
              <a:ext uri="{FF2B5EF4-FFF2-40B4-BE49-F238E27FC236}">
                <a16:creationId xmlns:a16="http://schemas.microsoft.com/office/drawing/2014/main" id="{B2707C6E-72DF-33BF-A190-053FFAF69C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2309" y="2154235"/>
            <a:ext cx="5839691" cy="3694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144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1152F-196B-FE50-288E-4FDD97878F1C}"/>
              </a:ext>
            </a:extLst>
          </p:cNvPr>
          <p:cNvSpPr>
            <a:spLocks noGrp="1"/>
          </p:cNvSpPr>
          <p:nvPr>
            <p:ph type="title"/>
          </p:nvPr>
        </p:nvSpPr>
        <p:spPr/>
        <p:txBody>
          <a:bodyPr/>
          <a:lstStyle/>
          <a:p>
            <a:r>
              <a:rPr lang="en-US" dirty="0"/>
              <a:t>Benefits of PE Classes</a:t>
            </a:r>
            <a:endParaRPr lang="en-JO" dirty="0"/>
          </a:p>
        </p:txBody>
      </p:sp>
      <p:sp>
        <p:nvSpPr>
          <p:cNvPr id="3" name="Content Placeholder 2">
            <a:extLst>
              <a:ext uri="{FF2B5EF4-FFF2-40B4-BE49-F238E27FC236}">
                <a16:creationId xmlns:a16="http://schemas.microsoft.com/office/drawing/2014/main" id="{BB2C06FE-5384-278F-7B94-23128017C105}"/>
              </a:ext>
            </a:extLst>
          </p:cNvPr>
          <p:cNvSpPr>
            <a:spLocks noGrp="1"/>
          </p:cNvSpPr>
          <p:nvPr>
            <p:ph idx="1"/>
          </p:nvPr>
        </p:nvSpPr>
        <p:spPr/>
        <p:txBody>
          <a:bodyPr/>
          <a:lstStyle/>
          <a:p>
            <a:r>
              <a:rPr lang="en-US" dirty="0"/>
              <a:t>PE classes offer numerous benefits for students. Regular participation in physical activities can improve cardiovascular health, increase muscle strength and endurance, and reduce the risk of chronic diseases such as obesity, diabetes, and heart disease.</a:t>
            </a:r>
          </a:p>
          <a:p>
            <a:r>
              <a:rPr lang="en-US" dirty="0"/>
              <a:t>Moreover, PE classes can also enhance cognitive function, improve self-esteem, and reduce stress levels. Physical activity has been linked to improved academic performance, better memory retention, and increased creativity.</a:t>
            </a:r>
          </a:p>
          <a:p>
            <a:endParaRPr lang="en-JO" dirty="0"/>
          </a:p>
        </p:txBody>
      </p:sp>
    </p:spTree>
    <p:extLst>
      <p:ext uri="{BB962C8B-B14F-4D97-AF65-F5344CB8AC3E}">
        <p14:creationId xmlns:p14="http://schemas.microsoft.com/office/powerpoint/2010/main" val="118651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43327-FDE6-3540-6ACC-50120B1FC700}"/>
              </a:ext>
            </a:extLst>
          </p:cNvPr>
          <p:cNvSpPr>
            <a:spLocks noGrp="1"/>
          </p:cNvSpPr>
          <p:nvPr>
            <p:ph type="title"/>
          </p:nvPr>
        </p:nvSpPr>
        <p:spPr/>
        <p:txBody>
          <a:bodyPr/>
          <a:lstStyle/>
          <a:p>
            <a:r>
              <a:rPr lang="en-US" dirty="0"/>
              <a:t>Types of Sports Played in PE Classes</a:t>
            </a:r>
            <a:endParaRPr lang="en-JO" dirty="0"/>
          </a:p>
        </p:txBody>
      </p:sp>
      <p:sp>
        <p:nvSpPr>
          <p:cNvPr id="3" name="Content Placeholder 2">
            <a:extLst>
              <a:ext uri="{FF2B5EF4-FFF2-40B4-BE49-F238E27FC236}">
                <a16:creationId xmlns:a16="http://schemas.microsoft.com/office/drawing/2014/main" id="{BD9E29AD-D588-C3B5-2A42-E7A91573D336}"/>
              </a:ext>
            </a:extLst>
          </p:cNvPr>
          <p:cNvSpPr>
            <a:spLocks noGrp="1"/>
          </p:cNvSpPr>
          <p:nvPr>
            <p:ph idx="1"/>
          </p:nvPr>
        </p:nvSpPr>
        <p:spPr>
          <a:xfrm>
            <a:off x="838200" y="1825625"/>
            <a:ext cx="6770914" cy="4351338"/>
          </a:xfrm>
        </p:spPr>
        <p:txBody>
          <a:bodyPr>
            <a:normAutofit lnSpcReduction="10000"/>
          </a:bodyPr>
          <a:lstStyle/>
          <a:p>
            <a:r>
              <a:rPr lang="en-US" dirty="0"/>
              <a:t>PE classes offer a wide range of sports and activities for students to participate in. Some popular sports include </a:t>
            </a:r>
            <a:r>
              <a:rPr lang="en-US" b="1" dirty="0"/>
              <a:t>football</a:t>
            </a:r>
            <a:r>
              <a:rPr lang="en-US" dirty="0"/>
              <a:t>, </a:t>
            </a:r>
            <a:r>
              <a:rPr lang="en-US" b="1" dirty="0"/>
              <a:t>basketball</a:t>
            </a:r>
            <a:r>
              <a:rPr lang="en-US" dirty="0"/>
              <a:t>, </a:t>
            </a:r>
            <a:r>
              <a:rPr lang="en-US" b="1" dirty="0"/>
              <a:t>volleyball.</a:t>
            </a:r>
          </a:p>
          <a:p>
            <a:r>
              <a:rPr lang="en-US" dirty="0"/>
              <a:t>In addition to traditional sports, many PE classes also incorporate non-traditional activities such as yoga, dance, and martial arts. These activities provide students with a variety of options to choose from and allow them to explore new interests and skills.</a:t>
            </a:r>
          </a:p>
          <a:p>
            <a:endParaRPr lang="en-JO" dirty="0"/>
          </a:p>
        </p:txBody>
      </p:sp>
      <p:pic>
        <p:nvPicPr>
          <p:cNvPr id="1026" name="Picture 2" descr="Darwin Nunez is matching Kevin De Bruyne and Bruno Fernandes' impact at  Liverpool - Liverpool Echo">
            <a:extLst>
              <a:ext uri="{FF2B5EF4-FFF2-40B4-BE49-F238E27FC236}">
                <a16:creationId xmlns:a16="http://schemas.microsoft.com/office/drawing/2014/main" id="{5C610467-D6B3-78A1-1937-4577F090D0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9114"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13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697B7-50F1-3A3F-0044-2FC3D15D1107}"/>
              </a:ext>
            </a:extLst>
          </p:cNvPr>
          <p:cNvSpPr>
            <a:spLocks noGrp="1"/>
          </p:cNvSpPr>
          <p:nvPr>
            <p:ph type="title"/>
          </p:nvPr>
        </p:nvSpPr>
        <p:spPr/>
        <p:txBody>
          <a:bodyPr/>
          <a:lstStyle/>
          <a:p>
            <a:r>
              <a:rPr lang="en-US" dirty="0"/>
              <a:t>Impact of Sports on Students' Physical Health</a:t>
            </a:r>
            <a:endParaRPr lang="en-JO" dirty="0"/>
          </a:p>
        </p:txBody>
      </p:sp>
      <p:sp>
        <p:nvSpPr>
          <p:cNvPr id="3" name="Content Placeholder 2">
            <a:extLst>
              <a:ext uri="{FF2B5EF4-FFF2-40B4-BE49-F238E27FC236}">
                <a16:creationId xmlns:a16="http://schemas.microsoft.com/office/drawing/2014/main" id="{3D6E14C1-88A2-7791-318C-6C5C577D73D1}"/>
              </a:ext>
            </a:extLst>
          </p:cNvPr>
          <p:cNvSpPr>
            <a:spLocks noGrp="1"/>
          </p:cNvSpPr>
          <p:nvPr>
            <p:ph idx="1"/>
          </p:nvPr>
        </p:nvSpPr>
        <p:spPr/>
        <p:txBody>
          <a:bodyPr/>
          <a:lstStyle/>
          <a:p>
            <a:r>
              <a:rPr lang="en-US" dirty="0"/>
              <a:t>Sports played in PE classes have a significant impact on students' physical health. These activities help build strength, endurance, and flexibility, which are essential components of overall health and fitness.</a:t>
            </a:r>
          </a:p>
          <a:p>
            <a:r>
              <a:rPr lang="en-US" dirty="0"/>
              <a:t>Moreover, regular participation in sports can also improve students' coordination and balance, reduce the risk of injuries, and promote healthy habits such as proper nutrition and hydration.</a:t>
            </a:r>
          </a:p>
          <a:p>
            <a:endParaRPr lang="en-JO" dirty="0"/>
          </a:p>
        </p:txBody>
      </p:sp>
    </p:spTree>
    <p:extLst>
      <p:ext uri="{BB962C8B-B14F-4D97-AF65-F5344CB8AC3E}">
        <p14:creationId xmlns:p14="http://schemas.microsoft.com/office/powerpoint/2010/main" val="305574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74494-6625-2A15-285A-AD106D3F2C3F}"/>
              </a:ext>
            </a:extLst>
          </p:cNvPr>
          <p:cNvSpPr>
            <a:spLocks noGrp="1"/>
          </p:cNvSpPr>
          <p:nvPr>
            <p:ph type="title"/>
          </p:nvPr>
        </p:nvSpPr>
        <p:spPr/>
        <p:txBody>
          <a:bodyPr/>
          <a:lstStyle/>
          <a:p>
            <a:r>
              <a:rPr lang="en-JO" dirty="0"/>
              <a:t>Conclusion</a:t>
            </a:r>
          </a:p>
        </p:txBody>
      </p:sp>
      <p:sp>
        <p:nvSpPr>
          <p:cNvPr id="3" name="Content Placeholder 2">
            <a:extLst>
              <a:ext uri="{FF2B5EF4-FFF2-40B4-BE49-F238E27FC236}">
                <a16:creationId xmlns:a16="http://schemas.microsoft.com/office/drawing/2014/main" id="{E2529740-C4C7-0AD6-6F16-264455E3B5E6}"/>
              </a:ext>
            </a:extLst>
          </p:cNvPr>
          <p:cNvSpPr>
            <a:spLocks noGrp="1"/>
          </p:cNvSpPr>
          <p:nvPr>
            <p:ph idx="1"/>
          </p:nvPr>
        </p:nvSpPr>
        <p:spPr/>
        <p:txBody>
          <a:bodyPr/>
          <a:lstStyle/>
          <a:p>
            <a:r>
              <a:rPr lang="en-US" dirty="0"/>
              <a:t>In conclusion, PE classes play a critical role in promoting students' physical and mental health. The various sports and activities offered in these classes provide students with opportunities to improve their fitness, develop new skills, and build meaningful relationships.</a:t>
            </a:r>
          </a:p>
          <a:p>
            <a:r>
              <a:rPr lang="en-US" dirty="0"/>
              <a:t>By incorporating regular physical activity into their lives, students can lead healthier, happier, and more fulfilling lives both inside and outside of the classroom.</a:t>
            </a:r>
          </a:p>
          <a:p>
            <a:endParaRPr lang="en-JO" dirty="0"/>
          </a:p>
        </p:txBody>
      </p:sp>
    </p:spTree>
    <p:extLst>
      <p:ext uri="{BB962C8B-B14F-4D97-AF65-F5344CB8AC3E}">
        <p14:creationId xmlns:p14="http://schemas.microsoft.com/office/powerpoint/2010/main" val="148499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F7D84-8363-742B-F160-48C5A6481BAA}"/>
              </a:ext>
            </a:extLst>
          </p:cNvPr>
          <p:cNvSpPr>
            <a:spLocks noGrp="1"/>
          </p:cNvSpPr>
          <p:nvPr>
            <p:ph type="title"/>
          </p:nvPr>
        </p:nvSpPr>
        <p:spPr/>
        <p:txBody>
          <a:bodyPr/>
          <a:lstStyle/>
          <a:p>
            <a:r>
              <a:rPr lang="en-JO" dirty="0"/>
              <a:t>Questions?</a:t>
            </a:r>
          </a:p>
        </p:txBody>
      </p:sp>
      <p:sp>
        <p:nvSpPr>
          <p:cNvPr id="3" name="Content Placeholder 2">
            <a:extLst>
              <a:ext uri="{FF2B5EF4-FFF2-40B4-BE49-F238E27FC236}">
                <a16:creationId xmlns:a16="http://schemas.microsoft.com/office/drawing/2014/main" id="{80271BCC-765C-9230-73A7-FFDFFD51D299}"/>
              </a:ext>
            </a:extLst>
          </p:cNvPr>
          <p:cNvSpPr>
            <a:spLocks noGrp="1"/>
          </p:cNvSpPr>
          <p:nvPr>
            <p:ph idx="1"/>
          </p:nvPr>
        </p:nvSpPr>
        <p:spPr>
          <a:xfrm>
            <a:off x="838200" y="1825625"/>
            <a:ext cx="4052455" cy="4351338"/>
          </a:xfrm>
        </p:spPr>
        <p:txBody>
          <a:bodyPr/>
          <a:lstStyle/>
          <a:p>
            <a:r>
              <a:rPr lang="en-JO" dirty="0"/>
              <a:t>What Kind Of Sports Do You Enjoy Playing In School?</a:t>
            </a:r>
          </a:p>
          <a:p>
            <a:r>
              <a:rPr lang="en-JO" dirty="0"/>
              <a:t>Which Sport Would You Like To Be Added In School?</a:t>
            </a:r>
          </a:p>
          <a:p>
            <a:endParaRPr lang="en-JO" dirty="0"/>
          </a:p>
        </p:txBody>
      </p:sp>
      <p:pic>
        <p:nvPicPr>
          <p:cNvPr id="3076" name="Picture 4" descr="question mark - Wiktionary">
            <a:extLst>
              <a:ext uri="{FF2B5EF4-FFF2-40B4-BE49-F238E27FC236}">
                <a16:creationId xmlns:a16="http://schemas.microsoft.com/office/drawing/2014/main" id="{BB7929D3-3F76-4380-9955-9F0DAD0412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5182"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7576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416</Words>
  <Application>Microsoft Macintosh PowerPoint</Application>
  <PresentationFormat>Widescreen</PresentationFormat>
  <Paragraphs>20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PE Classes</vt:lpstr>
      <vt:lpstr>Introduction</vt:lpstr>
      <vt:lpstr>Benefits of PE Classes</vt:lpstr>
      <vt:lpstr>Types of Sports Played in PE Classes</vt:lpstr>
      <vt:lpstr>Impact of Sports on Students' Physical Health</vt:lpstr>
      <vt:lpstr>Conclusion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 Classes</dc:title>
  <dc:creator>George Samawi</dc:creator>
  <cp:lastModifiedBy>George Samawi</cp:lastModifiedBy>
  <cp:revision>2</cp:revision>
  <dcterms:created xsi:type="dcterms:W3CDTF">2023-03-31T12:14:23Z</dcterms:created>
  <dcterms:modified xsi:type="dcterms:W3CDTF">2023-03-31T12:51:58Z</dcterms:modified>
</cp:coreProperties>
</file>