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3/27/2023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3/27/2023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36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5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3/27/2023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3/27/2023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3/27/2023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3/27/2023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3/27/2023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3/27/2023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3/27/2023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3/27/2023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3/27/2023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5080" y="1880315"/>
            <a:ext cx="8500062" cy="1897335"/>
          </a:xfrm>
        </p:spPr>
        <p:txBody>
          <a:bodyPr/>
          <a:lstStyle/>
          <a:p>
            <a:r>
              <a:rPr lang="en-US" dirty="0" smtClean="0"/>
              <a:t>Volume and surface area of a sphere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2064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PT - Space Figures &amp; Nets, Surface Areas of Prisms &amp; Cylinders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6"/>
          <a:stretch/>
        </p:blipFill>
        <p:spPr bwMode="auto">
          <a:xfrm>
            <a:off x="1288915" y="1046893"/>
            <a:ext cx="9753600" cy="547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8915" y="339007"/>
            <a:ext cx="7764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Find the surface area of this sphere: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5640947" y="2007147"/>
            <a:ext cx="4185634" cy="288682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70490" y="5035639"/>
            <a:ext cx="4662152" cy="12106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46243" y="3097716"/>
            <a:ext cx="605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cm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66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PT - Space Figures &amp; Nets, Surface Areas of Prisms &amp; Cylinders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6"/>
          <a:stretch/>
        </p:blipFill>
        <p:spPr bwMode="auto">
          <a:xfrm>
            <a:off x="1288915" y="1046893"/>
            <a:ext cx="9753600" cy="547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70490" y="5035639"/>
            <a:ext cx="4662152" cy="12106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96636" y="3428411"/>
            <a:ext cx="1609859" cy="9144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96636" y="3428411"/>
            <a:ext cx="1448874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46243" y="3097716"/>
            <a:ext cx="605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cm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1255" y="3559381"/>
            <a:ext cx="2691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=100 </a:t>
            </a:r>
            <a:r>
              <a:rPr lang="el-GR" sz="4000" dirty="0" smtClean="0">
                <a:solidFill>
                  <a:schemeClr val="tx2"/>
                </a:solidFill>
              </a:rPr>
              <a:t>π</a:t>
            </a:r>
            <a:r>
              <a:rPr lang="en-US" sz="4000" dirty="0" smtClean="0">
                <a:solidFill>
                  <a:schemeClr val="tx2"/>
                </a:solidFill>
              </a:rPr>
              <a:t> cm</a:t>
            </a:r>
            <a:r>
              <a:rPr lang="en-US" sz="4000" baseline="30000" dirty="0" smtClean="0">
                <a:solidFill>
                  <a:schemeClr val="tx2"/>
                </a:solidFill>
              </a:rPr>
              <a:t>2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5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th blog: How do you find the Surface Area and Volume of a sphere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5" r="50020" b="24446"/>
          <a:stretch/>
        </p:blipFill>
        <p:spPr bwMode="auto">
          <a:xfrm>
            <a:off x="837125" y="1184319"/>
            <a:ext cx="4361367" cy="475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7125" y="476433"/>
            <a:ext cx="3451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Find volume: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6302" t="38864" r="13409" b="25924"/>
          <a:stretch/>
        </p:blipFill>
        <p:spPr>
          <a:xfrm>
            <a:off x="5628066" y="1622737"/>
            <a:ext cx="5891695" cy="385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1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Being able to find:</a:t>
            </a:r>
          </a:p>
          <a:p>
            <a:pPr marL="0" indent="0">
              <a:buNone/>
            </a:pPr>
            <a:r>
              <a:rPr lang="en-US" dirty="0" smtClean="0"/>
              <a:t>-(S.A.) surface area &amp; (V) volume of a sphere </a:t>
            </a:r>
          </a:p>
          <a:p>
            <a:r>
              <a:rPr lang="en-US" dirty="0" smtClean="0"/>
              <a:t>solve simple questions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6038" t="37957" r="51938" b="37706"/>
          <a:stretch/>
        </p:blipFill>
        <p:spPr>
          <a:xfrm>
            <a:off x="5769864" y="3348507"/>
            <a:ext cx="5636399" cy="240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57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1/ Volume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V= 4/3 * </a:t>
            </a:r>
            <a:r>
              <a:rPr lang="el-GR" sz="3200" dirty="0" smtClean="0"/>
              <a:t>π</a:t>
            </a:r>
            <a:r>
              <a:rPr lang="en-US" sz="3200" dirty="0" smtClean="0"/>
              <a:t> * r</a:t>
            </a:r>
            <a:r>
              <a:rPr lang="en-US" sz="3200" baseline="30000" dirty="0" smtClean="0"/>
              <a:t>3</a:t>
            </a:r>
          </a:p>
          <a:p>
            <a:pPr marL="0" indent="0">
              <a:buNone/>
            </a:pPr>
            <a:r>
              <a:rPr lang="el-GR" sz="2800" u="sng" dirty="0" smtClean="0"/>
              <a:t>π</a:t>
            </a:r>
            <a:r>
              <a:rPr lang="en-US" sz="2800" u="sng" dirty="0" smtClean="0"/>
              <a:t>- pi (3.14)</a:t>
            </a:r>
          </a:p>
          <a:p>
            <a:pPr marL="0" indent="0">
              <a:buNone/>
            </a:pPr>
            <a:r>
              <a:rPr lang="en-US" sz="2800" u="sng" dirty="0" smtClean="0"/>
              <a:t>r- radius </a:t>
            </a:r>
          </a:p>
          <a:p>
            <a:pPr marL="0" indent="0">
              <a:buNone/>
            </a:pPr>
            <a:r>
              <a:rPr lang="en-US" sz="2800" dirty="0" smtClean="0"/>
              <a:t>*The radius is half the </a:t>
            </a:r>
          </a:p>
          <a:p>
            <a:pPr marL="0" indent="0">
              <a:buNone/>
            </a:pPr>
            <a:r>
              <a:rPr lang="en-US" sz="2800" dirty="0" smtClean="0"/>
              <a:t>Diameter; if (D) is 4 so </a:t>
            </a:r>
          </a:p>
          <a:p>
            <a:pPr marL="0" indent="0">
              <a:buNone/>
            </a:pPr>
            <a:r>
              <a:rPr lang="en-US" sz="2800" dirty="0" smtClean="0"/>
              <a:t>(R) Is 2</a:t>
            </a:r>
          </a:p>
          <a:p>
            <a:pPr marL="0" indent="0">
              <a:buNone/>
            </a:pPr>
            <a:endParaRPr lang="en-US" sz="3200" baseline="30000" dirty="0" smtClean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1028" name="Picture 4" descr="Singapore Secondary 4 &amp; 5 Math - Volume of a Sphere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4" t="33388" r="9025" b="1289"/>
          <a:stretch/>
        </p:blipFill>
        <p:spPr bwMode="auto">
          <a:xfrm>
            <a:off x="4803819" y="2387084"/>
            <a:ext cx="5507958" cy="25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8757634" y="4156318"/>
            <a:ext cx="11462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487177" y="4301544"/>
            <a:ext cx="605308" cy="121061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536307" y="5326245"/>
            <a:ext cx="1901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radius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491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776" y="121103"/>
            <a:ext cx="35246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Example: -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97"/>
          <a:stretch/>
        </p:blipFill>
        <p:spPr>
          <a:xfrm>
            <a:off x="2653048" y="1044433"/>
            <a:ext cx="5741991" cy="519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55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2/Surface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S.A= 4 * </a:t>
            </a:r>
            <a:r>
              <a:rPr lang="el-GR" sz="3200" dirty="0"/>
              <a:t>π </a:t>
            </a:r>
            <a:r>
              <a:rPr lang="en-US" sz="3200" dirty="0" smtClean="0"/>
              <a:t>* r</a:t>
            </a:r>
            <a:r>
              <a:rPr lang="en-US" sz="3200" baseline="30000" dirty="0" smtClean="0"/>
              <a:t>2</a:t>
            </a:r>
          </a:p>
          <a:p>
            <a:pPr marL="0" indent="0">
              <a:buNone/>
            </a:pPr>
            <a:r>
              <a:rPr lang="en-US" sz="3200" i="1" u="sng" baseline="30000" dirty="0" smtClean="0"/>
              <a:t>Example:</a:t>
            </a:r>
            <a:endParaRPr lang="en-US" sz="3200" i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1559" t="34991" r="67058" b="44938"/>
          <a:stretch/>
        </p:blipFill>
        <p:spPr>
          <a:xfrm>
            <a:off x="8049296" y="2346545"/>
            <a:ext cx="1983346" cy="1966099"/>
          </a:xfrm>
          <a:prstGeom prst="flowChartConnector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948" t="56646" r="64484" b="14129"/>
          <a:stretch/>
        </p:blipFill>
        <p:spPr>
          <a:xfrm>
            <a:off x="2735473" y="3007982"/>
            <a:ext cx="4850183" cy="3531273"/>
          </a:xfrm>
          <a:prstGeom prst="round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8474490" y="3338437"/>
            <a:ext cx="772733" cy="1155354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68236" y="445045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Diameter: 3ft</a:t>
            </a:r>
          </a:p>
          <a:p>
            <a:r>
              <a:rPr lang="en-US" dirty="0" smtClean="0"/>
              <a:t>Radius: 1.5ft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59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rface Area and Volume of Spheres (Year 10A) – Alamandamath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5" t="-1028" r="-1819" b="934"/>
          <a:stretch/>
        </p:blipFill>
        <p:spPr bwMode="auto">
          <a:xfrm>
            <a:off x="1481070" y="218939"/>
            <a:ext cx="9362941" cy="62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53802" y="2240923"/>
            <a:ext cx="3825025" cy="336138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18209" y="5602309"/>
            <a:ext cx="3361386" cy="78561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0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rface Area and Volume of Spheres (Year 10A) – Alamandamath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5" t="-1028" r="-1819" b="934"/>
          <a:stretch/>
        </p:blipFill>
        <p:spPr bwMode="auto">
          <a:xfrm>
            <a:off x="1481070" y="218939"/>
            <a:ext cx="9362941" cy="62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302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EDIAN Don Steward mathematics teaching: sphere volume and surface are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17833" r="11459" b="28323"/>
          <a:stretch/>
        </p:blipFill>
        <p:spPr bwMode="auto">
          <a:xfrm>
            <a:off x="304800" y="695459"/>
            <a:ext cx="11608159" cy="576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49306" y="3159479"/>
            <a:ext cx="108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 in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05307" y="1197735"/>
            <a:ext cx="4842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Find the volume of the following sphere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98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543" y="785609"/>
            <a:ext cx="9592228" cy="57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59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5417</TotalTime>
  <Words>118</Words>
  <Application>Microsoft Office PowerPoint</Application>
  <PresentationFormat>Widescreen</PresentationFormat>
  <Paragraphs>29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Educational subjects 16x9</vt:lpstr>
      <vt:lpstr>Volume and surface area of a sphere </vt:lpstr>
      <vt:lpstr>Objective:</vt:lpstr>
      <vt:lpstr>1/ Volume </vt:lpstr>
      <vt:lpstr>PowerPoint Presentation</vt:lpstr>
      <vt:lpstr>2/Surface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Volume and surface area of a sphere</dc:title>
  <dc:creator>Microsoft account</dc:creator>
  <cp:lastModifiedBy>Microsoft account</cp:lastModifiedBy>
  <cp:revision>9</cp:revision>
  <dcterms:created xsi:type="dcterms:W3CDTF">2023-03-27T18:03:42Z</dcterms:created>
  <dcterms:modified xsi:type="dcterms:W3CDTF">2023-03-31T12:21:22Z</dcterms:modified>
</cp:coreProperties>
</file>