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69" r:id="rId7"/>
    <p:sldId id="259" r:id="rId8"/>
    <p:sldId id="258" r:id="rId9"/>
    <p:sldId id="270" r:id="rId10"/>
    <p:sldId id="266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5135"/>
    <a:srgbClr val="BDA07D"/>
    <a:srgbClr val="F5F9F9"/>
    <a:srgbClr val="627272"/>
    <a:srgbClr val="93A5A8"/>
    <a:srgbClr val="3E7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226" autoAdjust="0"/>
  </p:normalViewPr>
  <p:slideViewPr>
    <p:cSldViewPr snapToGrid="0">
      <p:cViewPr varScale="1">
        <p:scale>
          <a:sx n="63" d="100"/>
          <a:sy n="63" d="100"/>
        </p:scale>
        <p:origin x="88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EAF03AE-1CC2-475F-B909-50970E9699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63C45E-73BA-4C86-A24F-A5006B4E7BA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7A4CE-17BB-4BB2-AC7B-97495293E2AC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1DB874-DF6A-4AFA-8055-4AD7EE4CE3A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77078F-04CB-4625-B536-5BCAA2EC6C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EF92D-82DD-4142-BCE8-036B91487D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70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C8F5-2FDA-4718-81AA-24F4816BBD56}" type="datetimeFigureOut">
              <a:rPr lang="en-US" smtClean="0"/>
              <a:t>3/30/2023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8EC616-C518-4358-9496-6C33B2F5FA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22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4ACCFF-64A9-40AA-93F9-86E3CE0161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1769" y="2683895"/>
            <a:ext cx="5278514" cy="2862225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5000" cap="all" spc="2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785D0F-160C-4A31-93B3-F251B07307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85636" y="5568698"/>
            <a:ext cx="5278514" cy="61814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1CCC134-2698-41E9-A225-76300EF59E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43875" y="947737"/>
            <a:ext cx="4048124" cy="496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212780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Launch"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101351-79F8-4AD7-A22B-E7AFB1C69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9A49BC-8099-40DE-8210-5A1CBAA423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7872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B7BBE6-4278-4E33-9044-72A2E0C0E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8564" y="1585733"/>
            <a:ext cx="2065188" cy="3995918"/>
          </a:xfrm>
          <a:prstGeom prst="rect">
            <a:avLst/>
          </a:prstGeom>
          <a:solidFill>
            <a:srgbClr val="3E70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0E549E-0E7C-4599-B51C-97AA7E525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32832" y="1585733"/>
            <a:ext cx="2065188" cy="3995918"/>
          </a:xfrm>
          <a:prstGeom prst="rect">
            <a:avLst/>
          </a:prstGeom>
          <a:solidFill>
            <a:srgbClr val="93A5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7C507F-AD4D-47B6-88C3-C1D0154FB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63405" y="1585733"/>
            <a:ext cx="2065188" cy="3995918"/>
          </a:xfrm>
          <a:prstGeom prst="rect">
            <a:avLst/>
          </a:prstGeom>
          <a:solidFill>
            <a:srgbClr val="6272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A0266B1-BBD1-44C0-8D4C-4E651D320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293980" y="1585733"/>
            <a:ext cx="2065188" cy="3995918"/>
          </a:xfrm>
          <a:prstGeom prst="rect">
            <a:avLst/>
          </a:prstGeom>
          <a:solidFill>
            <a:srgbClr val="BDA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71BB1CE-E3FA-4E7F-A54B-3FB675098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511052" y="1585733"/>
            <a:ext cx="2065188" cy="3995918"/>
          </a:xfrm>
          <a:prstGeom prst="rect">
            <a:avLst/>
          </a:prstGeom>
          <a:solidFill>
            <a:srgbClr val="685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5D11F63-A3DB-4EB1-9148-6E8C6678D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7843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normalizeH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96E63495-7407-4360-95F6-82D0C68813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7843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3A879552-0B9C-48EC-8D07-A24DB252D63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952111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8337BD60-5C54-4FEC-A9D6-5C29EB94799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952111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25F7073D-87C3-473A-9A04-748C3F68265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82684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5CB2BF3B-6E9D-4A28-A938-C9CC9E4964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2684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4E179CD-2F9C-44FA-813E-253ACC4A978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413259" y="2443870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34D58360-D7DD-4F33-A29E-5F4835C2DC5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3259" y="3276772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8" name="Text Placeholder 22">
            <a:extLst>
              <a:ext uri="{FF2B5EF4-FFF2-40B4-BE49-F238E27FC236}">
                <a16:creationId xmlns:a16="http://schemas.microsoft.com/office/drawing/2014/main" id="{AA5A81E7-83B9-4A30-9A57-98FFF271606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30331" y="2434147"/>
            <a:ext cx="1826631" cy="7762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9" name="Text Placeholder 22">
            <a:extLst>
              <a:ext uri="{FF2B5EF4-FFF2-40B4-BE49-F238E27FC236}">
                <a16:creationId xmlns:a16="http://schemas.microsoft.com/office/drawing/2014/main" id="{C45C6D3E-88B9-42D5-9A94-6D2B9CA3CDD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630331" y="3267049"/>
            <a:ext cx="1826631" cy="152768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3D60E-3024-42AA-9CF9-A44192AE7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2FBC6-68D1-4570-A549-C4A925FB8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1DC1F-6117-4AB4-9BF1-878D4F820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53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8B9A4D3-8D91-4865-B422-5F60885A7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592874" y="3684898"/>
            <a:ext cx="9006253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90ECDAF5-DEB9-4A0C-9165-6ED23184A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8928"/>
            <a:ext cx="10515600" cy="565435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FEA1AD-EC70-422F-BADD-FCA14BF9D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28750" y="3520775"/>
            <a:ext cx="328246" cy="3282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4996E-63EA-4C88-816A-3AE158BB5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80314" y="3520775"/>
            <a:ext cx="328246" cy="3282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A09893-F9A1-4FA2-A462-C1C443EC32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31878" y="3520775"/>
            <a:ext cx="328246" cy="3282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FBC17-744B-4367-90B4-20C9CDBD1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83442" y="3520775"/>
            <a:ext cx="328246" cy="328246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FD6CCE-53EA-424C-A29B-35A77F7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435004" y="3520775"/>
            <a:ext cx="328246" cy="32824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ADC218-9303-4431-8BD2-4D5F9C19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92873" y="2964383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F724929-97F8-4988-BD69-D86CAA6950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1" y="2964383"/>
            <a:ext cx="0" cy="415716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80FEF08-1FB7-46B4-AB6B-D672A96A7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599127" y="2964383"/>
            <a:ext cx="0" cy="41571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8BA510CE-108D-434A-9BE7-BE671217523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5172" y="1627860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tx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00414708-82D0-44BF-8CBD-2D165A385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5172" y="2135346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272F07D4-1C66-4FA2-8361-FC6267F177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0216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432C0CF3-19F3-4C10-9EEC-BA5E5F3FD22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70216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1" name="Text Placeholder 22">
            <a:extLst>
              <a:ext uri="{FF2B5EF4-FFF2-40B4-BE49-F238E27FC236}">
                <a16:creationId xmlns:a16="http://schemas.microsoft.com/office/drawing/2014/main" id="{4A3A0AFC-7EB9-4059-8C59-C42379BA92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73340" y="1637385"/>
            <a:ext cx="2251564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22">
            <a:extLst>
              <a:ext uri="{FF2B5EF4-FFF2-40B4-BE49-F238E27FC236}">
                <a16:creationId xmlns:a16="http://schemas.microsoft.com/office/drawing/2014/main" id="{417F27A8-21AF-48E6-8A67-65C9920A30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73340" y="2144871"/>
            <a:ext cx="2251564" cy="812407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3" name="Text Placeholder 22">
            <a:extLst>
              <a:ext uri="{FF2B5EF4-FFF2-40B4-BE49-F238E27FC236}">
                <a16:creationId xmlns:a16="http://schemas.microsoft.com/office/drawing/2014/main" id="{F26C8D2A-15B8-4AB1-83F7-74DB0A35CC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716736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2"/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22">
            <a:extLst>
              <a:ext uri="{FF2B5EF4-FFF2-40B4-BE49-F238E27FC236}">
                <a16:creationId xmlns:a16="http://schemas.microsoft.com/office/drawing/2014/main" id="{07311D06-DEA1-4811-AC58-E3B935DC5A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16736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22">
            <a:extLst>
              <a:ext uri="{FF2B5EF4-FFF2-40B4-BE49-F238E27FC236}">
                <a16:creationId xmlns:a16="http://schemas.microsoft.com/office/drawing/2014/main" id="{23AC1CF6-E394-4A35-A634-F187E005A4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221784" y="4400252"/>
            <a:ext cx="2251562" cy="498496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800" cap="all" baseline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9F72BEB0-9B11-4205-B9FC-10E5201C813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221784" y="4917263"/>
            <a:ext cx="2251562" cy="795563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1400" spc="50" baseline="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E574CD7-C8A6-4F56-81B4-F72FB22E0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84471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0FC7994-2504-4FF9-81F5-24405FEF0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347565" y="3977431"/>
            <a:ext cx="0" cy="415716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4F63B8-F105-4AC4-889E-C12790C8E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3AAE30-8A46-485A-BD2B-6ADB18563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59F9D-CDA1-4B51-B521-C243219B8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837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48F598-64F2-429E-B3E0-FC31DC90A0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9956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B9DAAC-E781-43E6-913C-893B8D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1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1C78864A-44CD-4C12-B023-C16330014B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7759" y="2063838"/>
            <a:ext cx="4626764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D9CE0F4-78C6-4BD6-9C58-FDFC16FF09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77551" y="2486203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0" name="Text Placeholder 14">
            <a:extLst>
              <a:ext uri="{FF2B5EF4-FFF2-40B4-BE49-F238E27FC236}">
                <a16:creationId xmlns:a16="http://schemas.microsoft.com/office/drawing/2014/main" id="{B499BD94-B24B-4B23-9B87-81DF413EA4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51708" y="2063837"/>
            <a:ext cx="4626763" cy="4223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6BC5A941-8EB4-4D4B-9671-6B8FA6447A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52188" y="2486202"/>
            <a:ext cx="4626293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E3392-5868-4F6C-BFCC-ECCB66A3B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D975EE-261C-47D3-A9E5-7401C706A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7BB3A-38A2-4A8E-88C2-55FAE758D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179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B3E9C-104B-4460-A48D-0C2C5329B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40431"/>
            <a:ext cx="10515600" cy="726137"/>
          </a:xfrm>
          <a:prstGeom prst="rect">
            <a:avLst/>
          </a:prstGeom>
        </p:spPr>
        <p:txBody>
          <a:bodyPr anchor="ctr"/>
          <a:lstStyle>
            <a:lvl1pPr algn="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6DDC2F-7D33-44CF-9D9F-B342720BB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30240"/>
            <a:ext cx="12192000" cy="889369"/>
          </a:xfrm>
          <a:prstGeom prst="rect">
            <a:avLst/>
          </a:prstGeom>
          <a:solidFill>
            <a:schemeClr val="accent6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9A8189FC-92D4-447F-BE75-86F13BA33B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314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FDAEC9F-05AF-4D5D-AD2C-537FF767ED6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293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2492CECA-D20C-47AF-A75A-44DFDE74D8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29790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EEF915A4-555A-4718-876D-625A85FAB0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29582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7458D237-AB82-4392-B182-AAF3694FD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5874" y="2063838"/>
            <a:ext cx="3515704" cy="42236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000" b="0" i="0" spc="200" baseline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Click to add subtitle here </a:t>
            </a:r>
          </a:p>
        </p:txBody>
      </p:sp>
      <p:sp>
        <p:nvSpPr>
          <p:cNvPr id="27" name="Text Placeholder 17">
            <a:extLst>
              <a:ext uri="{FF2B5EF4-FFF2-40B4-BE49-F238E27FC236}">
                <a16:creationId xmlns:a16="http://schemas.microsoft.com/office/drawing/2014/main" id="{AAA9CCE2-427A-46C0-A79B-0D01E8888E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75666" y="2523933"/>
            <a:ext cx="3515346" cy="332572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Font typeface="Segoe UI Light" panose="020B0502040204020203" pitchFamily="34" charset="0"/>
              <a:buNone/>
              <a:defRPr sz="1400" spc="50" baseline="0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A30FE-146C-418D-B68F-9EBB829D0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CBBE8-05C6-4946-80F5-DE319A6FC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839E0-080F-4A5D-99FB-FD1917E7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8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C65D0-3E91-45C0-BC6C-CC7BFE58B0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74800" y="3429000"/>
            <a:ext cx="3097320" cy="978408"/>
          </a:xfrm>
          <a:prstGeom prst="rect">
            <a:avLst/>
          </a:prstGeom>
        </p:spPr>
        <p:txBody>
          <a:bodyPr anchor="ctr"/>
          <a:lstStyle>
            <a:lvl1pPr algn="l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9651A5D-2C86-4900-A248-8559E39BDA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051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D5F84479-AB5A-4587-BAAF-A05E52224B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35700" y="285466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3D8D3253-3A08-4F2F-B6B3-607BBC6B33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788241"/>
            <a:ext cx="12192000" cy="1069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B75CEA-DDFB-4C62-B83F-6A0B86FA7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425E30-50C5-42DD-911D-36C0E732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8C855-986C-4539-81CE-5421C8EB7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23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8F63EB3-EB79-4150-A7A5-F67566272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73237" y="1096375"/>
            <a:ext cx="4045527" cy="159079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9D0B50-E879-41B9-9B1B-EBB40605D1B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951274"/>
            <a:ext cx="2743201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B4D3EE7-1F3B-4AAB-A04D-3162C35A1A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07354" y="2910720"/>
            <a:ext cx="4011410" cy="2061261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b="0" i="0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A57A12F-74B8-4CBC-816C-F2AC890D1B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448800" y="951274"/>
            <a:ext cx="2743200" cy="47475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19A048-F803-428B-9A66-6DE56F4D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42CDA7-93A6-45DB-9062-E70E51ACB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08F63-561A-455E-8ED8-20CCE58E7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593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4C813-EE84-4C00-BDF7-2FD444FA42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01580" y="942423"/>
            <a:ext cx="4694420" cy="1124392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41FB44AB-9520-4C96-A83D-2FABD15CBE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10587" y="2329867"/>
            <a:ext cx="4058872" cy="315653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200000"/>
              </a:lnSpc>
              <a:spcBef>
                <a:spcPts val="0"/>
              </a:spcBef>
              <a:buFont typeface="Segoe UI Light" panose="020B0502040204020203" pitchFamily="34" charset="0"/>
              <a:buNone/>
              <a:defRPr sz="2000" cap="none" spc="50" baseline="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6B1A04-4BA1-4FCF-B19E-6A052911C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DD33EA-800C-403C-867B-B4178A7C3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0285C91D-2914-4BB9-A857-7DFA168C761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83361" y="0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6BB5-7888-43CA-A76C-BF7DE06DF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83361" y="3599895"/>
            <a:ext cx="3598052" cy="32581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8D158-80CE-4259-AE40-6EC8A072E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022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C8E4-E66E-43DD-B7F9-77510035AC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7600" y="2921000"/>
            <a:ext cx="4749800" cy="527050"/>
          </a:xfrm>
          <a:prstGeom prst="rect">
            <a:avLst/>
          </a:prstGeom>
        </p:spPr>
        <p:txBody>
          <a:bodyPr anchor="b"/>
          <a:lstStyle>
            <a:lvl1pPr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DA549A2-F99E-46CF-BFF2-0F2D5834E1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8200" y="492125"/>
            <a:ext cx="4114800" cy="5372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8E76B184-0041-41D4-948C-64DE4AB097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97600" y="3429000"/>
            <a:ext cx="4749800" cy="2129971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cap="none" spc="50" baseline="0"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B09CA-52A5-4AB5-AF1F-8A2194181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5B9A3-008F-4631-AAAD-66E8363F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47ADF-979E-4B05-BD10-4C2F27964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61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Go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8C8EB8A-A968-4E47-AE69-9A01E7717EB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98402" y="598401"/>
            <a:ext cx="9645056" cy="566119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198BF-0DCC-40E9-B9E5-892F3CCF54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9978" y="3443968"/>
            <a:ext cx="6022021" cy="882499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tIns="457200" anchor="ctr" anchorCtr="0"/>
          <a:lstStyle>
            <a:lvl1pPr>
              <a:defRPr sz="3200" cap="all" spc="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AD04F8B-0B18-4B5F-B3A8-8EEDC439F5F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69979" y="4326467"/>
            <a:ext cx="6022021" cy="830414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lIns="1371600" bIns="365760" anchor="ctr"/>
          <a:lstStyle>
            <a:lvl1pPr marL="0" indent="0" algn="l">
              <a:buNone/>
              <a:defRPr sz="2000" i="0" cap="none" spc="2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9307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rterly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EE33C-7BB8-4644-AC43-EAFCF071A5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9663" y="498928"/>
            <a:ext cx="9972675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6A6D30-3C9B-4105-8529-1FC3C4799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CE03B-D3BE-49C6-B2A4-0E17803F1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EB961D-2B84-4E52-A71A-1C55CFFD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71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eas of Grow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AA794-F088-4753-95A0-021064EE6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94166"/>
            <a:ext cx="10515600" cy="567873"/>
          </a:xfrm>
          <a:prstGeom prst="rect">
            <a:avLst/>
          </a:prstGeom>
        </p:spPr>
        <p:txBody>
          <a:bodyPr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C3E83D-2F76-4F03-9EF6-81DED4065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D99F77-FE1A-4CD5-8B1C-50D8981A1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4CA1C4-7C3D-4FAE-B5FC-D235F6D9E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488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E96375-73CE-4ED7-90B6-293AB27ED0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pc="400" baseline="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4E8AED7C-EFC3-4427-AD37-E7AA4AF0CF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1181910"/>
            <a:ext cx="12192000" cy="3352227"/>
          </a:xfrm>
          <a:custGeom>
            <a:avLst/>
            <a:gdLst>
              <a:gd name="connsiteX0" fmla="*/ 11721830 w 12192000"/>
              <a:gd name="connsiteY0" fmla="*/ 0 h 3352227"/>
              <a:gd name="connsiteX1" fmla="*/ 12192000 w 12192000"/>
              <a:gd name="connsiteY1" fmla="*/ 0 h 3352227"/>
              <a:gd name="connsiteX2" fmla="*/ 12192000 w 12192000"/>
              <a:gd name="connsiteY2" fmla="*/ 3352227 h 3352227"/>
              <a:gd name="connsiteX3" fmla="*/ 11721830 w 12192000"/>
              <a:gd name="connsiteY3" fmla="*/ 3352227 h 3352227"/>
              <a:gd name="connsiteX4" fmla="*/ 0 w 12192000"/>
              <a:gd name="connsiteY4" fmla="*/ 0 h 3352227"/>
              <a:gd name="connsiteX5" fmla="*/ 5525311 w 12192000"/>
              <a:gd name="connsiteY5" fmla="*/ 0 h 3352227"/>
              <a:gd name="connsiteX6" fmla="*/ 5525311 w 12192000"/>
              <a:gd name="connsiteY6" fmla="*/ 3352227 h 3352227"/>
              <a:gd name="connsiteX7" fmla="*/ 0 w 12192000"/>
              <a:gd name="connsiteY7" fmla="*/ 3352227 h 3352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352227">
                <a:moveTo>
                  <a:pt x="11721830" y="0"/>
                </a:moveTo>
                <a:lnTo>
                  <a:pt x="12192000" y="0"/>
                </a:lnTo>
                <a:lnTo>
                  <a:pt x="12192000" y="3352227"/>
                </a:lnTo>
                <a:lnTo>
                  <a:pt x="11721830" y="3352227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3352227"/>
                </a:lnTo>
                <a:lnTo>
                  <a:pt x="0" y="3352227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rIns="7315200" anchor="b"/>
          <a:lstStyle>
            <a:lvl1pPr>
              <a:defRPr lang="en-US" sz="3200" cap="all" spc="200" baseline="0" dirty="0"/>
            </a:lvl1pPr>
          </a:lstStyle>
          <a:p>
            <a:pPr marL="0" lvl="0"/>
            <a:r>
              <a:rPr lang="en-US" dirty="0"/>
              <a:t>Click to add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2FF0B66-A4D6-423A-AC8B-48E8CD7DF8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" y="4534137"/>
            <a:ext cx="12192000" cy="1141953"/>
          </a:xfrm>
          <a:custGeom>
            <a:avLst/>
            <a:gdLst>
              <a:gd name="connsiteX0" fmla="*/ 11721830 w 12192000"/>
              <a:gd name="connsiteY0" fmla="*/ 1 h 1141953"/>
              <a:gd name="connsiteX1" fmla="*/ 12192000 w 12192000"/>
              <a:gd name="connsiteY1" fmla="*/ 1 h 1141953"/>
              <a:gd name="connsiteX2" fmla="*/ 12192000 w 12192000"/>
              <a:gd name="connsiteY2" fmla="*/ 1141953 h 1141953"/>
              <a:gd name="connsiteX3" fmla="*/ 11721830 w 12192000"/>
              <a:gd name="connsiteY3" fmla="*/ 1141953 h 1141953"/>
              <a:gd name="connsiteX4" fmla="*/ 0 w 12192000"/>
              <a:gd name="connsiteY4" fmla="*/ 0 h 1141953"/>
              <a:gd name="connsiteX5" fmla="*/ 5525311 w 12192000"/>
              <a:gd name="connsiteY5" fmla="*/ 0 h 1141953"/>
              <a:gd name="connsiteX6" fmla="*/ 5525311 w 12192000"/>
              <a:gd name="connsiteY6" fmla="*/ 1141952 h 1141953"/>
              <a:gd name="connsiteX7" fmla="*/ 0 w 12192000"/>
              <a:gd name="connsiteY7" fmla="*/ 1141952 h 1141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1141953">
                <a:moveTo>
                  <a:pt x="11721830" y="1"/>
                </a:moveTo>
                <a:lnTo>
                  <a:pt x="12192000" y="1"/>
                </a:lnTo>
                <a:lnTo>
                  <a:pt x="12192000" y="1141953"/>
                </a:lnTo>
                <a:lnTo>
                  <a:pt x="11721830" y="1141953"/>
                </a:lnTo>
                <a:close/>
                <a:moveTo>
                  <a:pt x="0" y="0"/>
                </a:moveTo>
                <a:lnTo>
                  <a:pt x="5525311" y="0"/>
                </a:lnTo>
                <a:lnTo>
                  <a:pt x="5525311" y="1141952"/>
                </a:lnTo>
                <a:lnTo>
                  <a:pt x="0" y="1141952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  <a:alpha val="85000"/>
            </a:schemeClr>
          </a:solidFill>
        </p:spPr>
        <p:txBody>
          <a:bodyPr lIns="960120" tIns="137160" rIns="6400800" anchor="t"/>
          <a:lstStyle>
            <a:lvl1pPr marL="0" indent="0">
              <a:buNone/>
              <a:defRPr lang="en-US" sz="2000" b="0" i="0" spc="200" baseline="0" dirty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marL="228600" lvl="0" indent="-228600"/>
            <a:r>
              <a:rPr lang="en-US" dirty="0"/>
              <a:t>Click to add name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52883E-0EA3-4DCA-BB78-AD84BBE53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860F9-7B15-486D-B68B-1D5E02F61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B89DE-8ADC-4391-8EAF-C713EA699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6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93D2BF-453A-45BE-9E29-EC3F8D9F55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9846" y="1487527"/>
            <a:ext cx="2581554" cy="1325563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1" name="Picture Placeholder 9">
            <a:extLst>
              <a:ext uri="{FF2B5EF4-FFF2-40B4-BE49-F238E27FC236}">
                <a16:creationId xmlns:a16="http://schemas.microsoft.com/office/drawing/2014/main" id="{C47B8159-559E-42C4-AA5B-7642DE42745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793630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2" name="Text Placeholder 17">
            <a:extLst>
              <a:ext uri="{FF2B5EF4-FFF2-40B4-BE49-F238E27FC236}">
                <a16:creationId xmlns:a16="http://schemas.microsoft.com/office/drawing/2014/main" id="{9E9FA76D-767D-4F48-9238-F384F4D416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793628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3" name="Text Placeholder 17">
            <a:extLst>
              <a:ext uri="{FF2B5EF4-FFF2-40B4-BE49-F238E27FC236}">
                <a16:creationId xmlns:a16="http://schemas.microsoft.com/office/drawing/2014/main" id="{40F2B787-B1D2-493C-ABA2-D6E69C4800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93628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4" name="Picture Placeholder 9">
            <a:extLst>
              <a:ext uri="{FF2B5EF4-FFF2-40B4-BE49-F238E27FC236}">
                <a16:creationId xmlns:a16="http://schemas.microsoft.com/office/drawing/2014/main" id="{7FCC4980-412C-49F7-BF30-8693DD9EAC0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431774" y="677419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5" name="Text Placeholder 17">
            <a:extLst>
              <a:ext uri="{FF2B5EF4-FFF2-40B4-BE49-F238E27FC236}">
                <a16:creationId xmlns:a16="http://schemas.microsoft.com/office/drawing/2014/main" id="{B9BD60DD-95CB-47D1-9C2F-5ACD3882066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31772" y="2299842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6" name="Text Placeholder 17">
            <a:extLst>
              <a:ext uri="{FF2B5EF4-FFF2-40B4-BE49-F238E27FC236}">
                <a16:creationId xmlns:a16="http://schemas.microsoft.com/office/drawing/2014/main" id="{19FF93B2-766D-4558-94BE-49F215C0FF7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31772" y="2774990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7" name="Picture Placeholder 9">
            <a:extLst>
              <a:ext uri="{FF2B5EF4-FFF2-40B4-BE49-F238E27FC236}">
                <a16:creationId xmlns:a16="http://schemas.microsoft.com/office/drawing/2014/main" id="{F16F9FCC-4EE2-4D18-8257-694E9C80F547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793630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58" name="Text Placeholder 17">
            <a:extLst>
              <a:ext uri="{FF2B5EF4-FFF2-40B4-BE49-F238E27FC236}">
                <a16:creationId xmlns:a16="http://schemas.microsoft.com/office/drawing/2014/main" id="{F434B9BC-2EC7-4433-BAA8-039EB5BED5C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93628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59" name="Text Placeholder 17">
            <a:extLst>
              <a:ext uri="{FF2B5EF4-FFF2-40B4-BE49-F238E27FC236}">
                <a16:creationId xmlns:a16="http://schemas.microsoft.com/office/drawing/2014/main" id="{6F08FB05-53FB-4C19-A35C-592C4DFDF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793628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60" name="Picture Placeholder 9">
            <a:extLst>
              <a:ext uri="{FF2B5EF4-FFF2-40B4-BE49-F238E27FC236}">
                <a16:creationId xmlns:a16="http://schemas.microsoft.com/office/drawing/2014/main" id="{9589D7D2-07DF-415C-A139-E911869A1BC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31774" y="3250138"/>
            <a:ext cx="2357652" cy="16224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1" name="Text Placeholder 17">
            <a:extLst>
              <a:ext uri="{FF2B5EF4-FFF2-40B4-BE49-F238E27FC236}">
                <a16:creationId xmlns:a16="http://schemas.microsoft.com/office/drawing/2014/main" id="{E622F2E3-2C07-4ABC-A803-40361BBB738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1772" y="4872561"/>
            <a:ext cx="2357652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6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62" name="Text Placeholder 17">
            <a:extLst>
              <a:ext uri="{FF2B5EF4-FFF2-40B4-BE49-F238E27FC236}">
                <a16:creationId xmlns:a16="http://schemas.microsoft.com/office/drawing/2014/main" id="{B505FD93-2404-46B6-9EE0-9CABFC5233E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31772" y="5347709"/>
            <a:ext cx="2357652" cy="4751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 cap="none" spc="200" baseline="0"/>
            </a:lvl1pPr>
          </a:lstStyle>
          <a:p>
            <a:pPr lvl="0"/>
            <a:r>
              <a:rPr lang="en-US" dirty="0"/>
              <a:t>Click to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75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886F38-E337-4504-BF25-D65176023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274260"/>
            <a:ext cx="12192000" cy="2583739"/>
          </a:xfrm>
          <a:prstGeom prst="rect">
            <a:avLst/>
          </a:prstGeom>
          <a:solidFill>
            <a:schemeClr val="accent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116A5-69B8-43BF-B141-AC2A4B6CEB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17" y="1207697"/>
            <a:ext cx="2970156" cy="1622912"/>
          </a:xfrm>
          <a:prstGeom prst="rect">
            <a:avLst/>
          </a:prstGeom>
        </p:spPr>
        <p:txBody>
          <a:bodyPr anchor="b"/>
          <a:lstStyle>
            <a:lvl1pPr algn="ctr">
              <a:defRPr sz="3200" cap="all" spc="200" baseline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6D283EBF-8FBA-4A7A-9DCE-23E0BF7F6AA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80553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8D76D02-A6E3-446F-B85B-CAD9ED06415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733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0954B1A-CAD7-4645-A1B3-1A5EFD54C97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51733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Picture Placeholder 9">
            <a:extLst>
              <a:ext uri="{FF2B5EF4-FFF2-40B4-BE49-F238E27FC236}">
                <a16:creationId xmlns:a16="http://schemas.microsoft.com/office/drawing/2014/main" id="{D517EAC0-89E0-4247-B048-92F65C868A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891925" y="1153717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5710E0-5399-4C8A-9D92-390195CB6F2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63105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019883F1-27DD-46A1-AD71-3AE1425600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563105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7847BEB8-AC95-445E-AFB4-34B7658BB992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00329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82B5CAB5-1932-4DC0-BBBD-8ABA7C5D5DE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67447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E248F87C-2911-41CB-A4BD-6ECD4E13B8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67447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7" name="Picture Placeholder 9">
            <a:extLst>
              <a:ext uri="{FF2B5EF4-FFF2-40B4-BE49-F238E27FC236}">
                <a16:creationId xmlns:a16="http://schemas.microsoft.com/office/drawing/2014/main" id="{7B6B3681-1E21-44DA-AADA-F5E638A87423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10114667" y="1153717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3" name="Text Placeholder 17">
            <a:extLst>
              <a:ext uri="{FF2B5EF4-FFF2-40B4-BE49-F238E27FC236}">
                <a16:creationId xmlns:a16="http://schemas.microsoft.com/office/drawing/2014/main" id="{2D88AD4B-15C6-42C2-B9A5-BD645DA67D7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785846" y="2299842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D79E337C-DD94-4BC6-9F28-69AC04CD2B3E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785846" y="2774991"/>
            <a:ext cx="2069690" cy="67212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B50A84FF-F66B-4AB8-837C-E3025F19E9C0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3780553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540D9937-87C5-40B3-86E6-F1CBFCA40CA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51733" y="4767397"/>
            <a:ext cx="2069691" cy="476403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81570DE-3568-4F16-9DF8-269B29DDE60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451733" y="5242840"/>
            <a:ext cx="2069691" cy="697196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1" name="Picture Placeholder 9">
            <a:extLst>
              <a:ext uri="{FF2B5EF4-FFF2-40B4-BE49-F238E27FC236}">
                <a16:creationId xmlns:a16="http://schemas.microsoft.com/office/drawing/2014/main" id="{41C26642-ECFF-4F11-B242-BBBA5D672DA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891925" y="3614936"/>
            <a:ext cx="1412050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5E4E35F3-EC7A-489D-985F-0CA9F0402B0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63105" y="4768651"/>
            <a:ext cx="2069691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5AFBE6C-8E28-48EC-8798-5E463B8E47E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563105" y="5243800"/>
            <a:ext cx="2069691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Picture Placeholder 9">
            <a:extLst>
              <a:ext uri="{FF2B5EF4-FFF2-40B4-BE49-F238E27FC236}">
                <a16:creationId xmlns:a16="http://schemas.microsoft.com/office/drawing/2014/main" id="{BCC40003-8966-4A03-9C79-EB95966FFE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0329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023FE51B-CC62-42E7-BCF7-123DB0B9244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67447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3CA6C07A-2E37-4897-AF99-5152B241E38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67447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8" name="Picture Placeholder 9">
            <a:extLst>
              <a:ext uri="{FF2B5EF4-FFF2-40B4-BE49-F238E27FC236}">
                <a16:creationId xmlns:a16="http://schemas.microsoft.com/office/drawing/2014/main" id="{026B0125-C5D1-4397-BA37-9D1FCB7DA71E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114667" y="3614936"/>
            <a:ext cx="1412049" cy="11472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A57BE95A-45E1-4F78-9162-0D9005657D7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785846" y="4768651"/>
            <a:ext cx="2069690" cy="475149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400" cap="all" spc="2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36" name="Text Placeholder 17">
            <a:extLst>
              <a:ext uri="{FF2B5EF4-FFF2-40B4-BE49-F238E27FC236}">
                <a16:creationId xmlns:a16="http://schemas.microsoft.com/office/drawing/2014/main" id="{EF2F2B86-E2A2-406A-9EED-2FBD66017988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85846" y="5243800"/>
            <a:ext cx="2069690" cy="69536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0" i="0" cap="none" spc="200" baseline="0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91FF20-37AD-4448-896C-C37172D16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6AF771-F500-4564-96BB-2AC1F13F9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54F218-0E34-408C-AB25-76184E9A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72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B4E19-B10C-43FA-AB4B-5D0396BD64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C552B-0CAD-4920-B258-233A9F86DF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83FFB-15A3-4B11-A130-4565577A3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29D4-A164-47A3-830D-E792BCE69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0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2" r:id="rId7"/>
    <p:sldLayoutId id="2147483663" r:id="rId8"/>
    <p:sldLayoutId id="2147483656" r:id="rId9"/>
    <p:sldLayoutId id="2147483657" r:id="rId10"/>
    <p:sldLayoutId id="2147483664" r:id="rId11"/>
    <p:sldLayoutId id="2147483658" r:id="rId12"/>
    <p:sldLayoutId id="2147483659" r:id="rId13"/>
    <p:sldLayoutId id="2147483660" r:id="rId14"/>
    <p:sldLayoutId id="2147483661" r:id="rId15"/>
  </p:sldLayoutIdLst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64C50-A740-468A-8AB6-F949358D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636" y="3175356"/>
            <a:ext cx="5278514" cy="1041497"/>
          </a:xfrm>
        </p:spPr>
        <p:txBody>
          <a:bodyPr/>
          <a:lstStyle/>
          <a:p>
            <a:r>
              <a:rPr lang="en-US" dirty="0"/>
              <a:t> Mutations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94A06-38B8-4C8F-ABF0-FB763704D0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636" y="4315631"/>
            <a:ext cx="5278514" cy="618142"/>
          </a:xfrm>
        </p:spPr>
        <p:txBody>
          <a:bodyPr/>
          <a:lstStyle/>
          <a:p>
            <a:r>
              <a:rPr lang="en-US" dirty="0"/>
              <a:t>Done by Christina Al-Sharqawi</a:t>
            </a:r>
          </a:p>
          <a:p>
            <a:r>
              <a:rPr lang="en-US" dirty="0"/>
              <a:t>8H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7E5A8A29-C035-7AA3-A6AD-C20BBBF4765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23675" r="23675"/>
          <a:stretch>
            <a:fillRect/>
          </a:stretch>
        </p:blipFill>
        <p:spPr>
          <a:xfrm>
            <a:off x="7271703" y="947737"/>
            <a:ext cx="4048124" cy="496252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106CDEB7-77E8-4351-9B76-07896E731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0165" y="-132080"/>
            <a:ext cx="2895600" cy="6858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69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38E3964-EE54-4BDC-A0A3-DC7D197FF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2197242"/>
            <a:ext cx="5772774" cy="31565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 mutation is a change in a DNA</a:t>
            </a:r>
          </a:p>
          <a:p>
            <a:r>
              <a:rPr lang="en-US" dirty="0"/>
              <a:t>     Sequence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applied genetics, it is usual to speak</a:t>
            </a:r>
          </a:p>
          <a:p>
            <a:r>
              <a:rPr lang="en-US" dirty="0"/>
              <a:t>    of mutations as either harmful or beneficial.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5C08D0-D6EE-4AF3-849A-12E064512A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CBF0FB-0046-4D3C-AC29-2382CF05B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E626F-057D-4E99-A748-F977659F2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52A02BE-83C6-6283-BA00-A7194D59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1" y="335525"/>
            <a:ext cx="6738860" cy="1124392"/>
          </a:xfrm>
        </p:spPr>
        <p:txBody>
          <a:bodyPr/>
          <a:lstStyle/>
          <a:p>
            <a:r>
              <a:rPr lang="en-US" sz="4400" b="1" dirty="0"/>
              <a:t>What is Mutations?</a:t>
            </a:r>
          </a:p>
        </p:txBody>
      </p:sp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38FE619-0823-5661-6AC3-04ED47A7853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l="13190" r="13190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id="{28E18376-8F0E-1EC3-74C2-6ABD1CDAE7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2935" r="1293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042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CE0A8423-84F1-2A93-2CD0-F91189FC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0" y="2921000"/>
            <a:ext cx="4749800" cy="527050"/>
          </a:xfrm>
        </p:spPr>
        <p:txBody>
          <a:bodyPr/>
          <a:lstStyle/>
          <a:p>
            <a:r>
              <a:rPr lang="en-US" sz="4400" dirty="0"/>
              <a:t>Beneficial mutation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F180B9A1-DF91-64A5-7052-243E9F98A3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27021" r="27021"/>
          <a:stretch/>
        </p:blipFill>
        <p:spPr>
          <a:xfrm>
            <a:off x="838200" y="492125"/>
            <a:ext cx="4114800" cy="5372100"/>
          </a:xfrm>
          <a:prstGeom prst="rect">
            <a:avLst/>
          </a:prstGeom>
          <a:noFill/>
        </p:spPr>
      </p:pic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52B4CD4-B3DC-A282-7D59-144FDAE1D0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97600" y="3429000"/>
            <a:ext cx="4749800" cy="2129971"/>
          </a:xfrm>
        </p:spPr>
        <p:txBody>
          <a:bodyPr/>
          <a:lstStyle/>
          <a:p>
            <a:br>
              <a:rPr lang="en-US" dirty="0"/>
            </a:br>
            <a:r>
              <a:rPr lang="en-US" sz="1800" dirty="0"/>
              <a:t>A beneficial mutation increases the fitness of the organism, it has a positive effect on an organism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A8F9F4-A920-42CD-8FC8-D0EE1771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20XX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EA67BE-8C4A-498B-BE79-A779F07A5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PRESENTATION TITLE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49766-851F-4808-BD95-B55C6D131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1729D4-A164-47A3-830D-E792BCE699E4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807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936D413-EA61-4045-1E30-A459AC66577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r="1" b="12068"/>
          <a:stretch/>
        </p:blipFill>
        <p:spPr>
          <a:xfrm>
            <a:off x="598402" y="598401"/>
            <a:ext cx="9645056" cy="5661198"/>
          </a:xfrm>
          <a:prstGeom prst="rect">
            <a:avLst/>
          </a:prstGeom>
          <a:noFill/>
        </p:spPr>
      </p:pic>
      <p:sp>
        <p:nvSpPr>
          <p:cNvPr id="24" name="Title 23">
            <a:extLst>
              <a:ext uri="{FF2B5EF4-FFF2-40B4-BE49-F238E27FC236}">
                <a16:creationId xmlns:a16="http://schemas.microsoft.com/office/drawing/2014/main" id="{3413C595-4D01-4997-9A0A-E7606687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9537" y="3391883"/>
            <a:ext cx="6272463" cy="882499"/>
          </a:xfrm>
        </p:spPr>
        <p:txBody>
          <a:bodyPr anchor="ctr">
            <a:normAutofit fontScale="90000"/>
          </a:bodyPr>
          <a:lstStyle/>
          <a:p>
            <a:r>
              <a:rPr lang="en-US" sz="2800" dirty="0"/>
              <a:t> Harmful mutations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7D3E7A5-4BD8-44AD-B116-D2CED7043D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19537" y="4274382"/>
            <a:ext cx="6272463" cy="1297150"/>
          </a:xfrm>
        </p:spPr>
        <p:txBody>
          <a:bodyPr anchor="ctr">
            <a:noAutofit/>
          </a:bodyPr>
          <a:lstStyle/>
          <a:p>
            <a:r>
              <a:rPr lang="en-US" sz="1800" dirty="0"/>
              <a:t>A harmful mutation decreases the fitness of the organism it also can result in a genetic disorder</a:t>
            </a:r>
          </a:p>
        </p:txBody>
      </p:sp>
    </p:spTree>
    <p:extLst>
      <p:ext uri="{BB962C8B-B14F-4D97-AF65-F5344CB8AC3E}">
        <p14:creationId xmlns:p14="http://schemas.microsoft.com/office/powerpoint/2010/main" val="399313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E8D036FB-049F-42B9-8221-9EAE47689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0709" y="2368096"/>
            <a:ext cx="5343091" cy="527050"/>
          </a:xfrm>
        </p:spPr>
        <p:txBody>
          <a:bodyPr/>
          <a:lstStyle/>
          <a:p>
            <a:r>
              <a:rPr lang="en-US" sz="4400" b="1" dirty="0"/>
              <a:t>How mutations can result?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558E8B1-0215-4BC8-AF46-4F9A87F2AEF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5700" y="3429000"/>
            <a:ext cx="4749800" cy="2129971"/>
          </a:xfrm>
        </p:spPr>
        <p:txBody>
          <a:bodyPr/>
          <a:lstStyle/>
          <a:p>
            <a:r>
              <a:rPr lang="en-US" sz="2000" dirty="0"/>
              <a:t>Mutations can result from DNA</a:t>
            </a:r>
          </a:p>
          <a:p>
            <a:r>
              <a:rPr lang="en-US" sz="2000" dirty="0"/>
              <a:t>copying mistakes made during cell division.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42074A-2A66-40C8-BA9E-4C97B6C2C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35BF3-F379-4230-ADAD-0D67A84D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02679-6595-4663-A854-969937BBA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B5CC355-F6A6-4B5D-BE90-7C2313A81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89100" y="0"/>
            <a:ext cx="2349500" cy="99377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91B158B-A660-9C45-1FAA-814720ACF30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1277" r="21277"/>
          <a:stretch>
            <a:fillRect/>
          </a:stretch>
        </p:blipFill>
        <p:spPr>
          <a:xfrm>
            <a:off x="838200" y="888365"/>
            <a:ext cx="41148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905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itle 80">
            <a:extLst>
              <a:ext uri="{FF2B5EF4-FFF2-40B4-BE49-F238E27FC236}">
                <a16:creationId xmlns:a16="http://schemas.microsoft.com/office/drawing/2014/main" id="{05C9BC75-0FE2-430C-A627-D6478EDBA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846" y="2430803"/>
            <a:ext cx="2581554" cy="1325563"/>
          </a:xfrm>
        </p:spPr>
        <p:txBody>
          <a:bodyPr/>
          <a:lstStyle/>
          <a:p>
            <a:r>
              <a:rPr lang="en-US" b="1" dirty="0"/>
              <a:t>Examples on mutations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15B40-F4C8-4775-A47D-043A57A1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FFF1F2-E21B-46B2-9043-3A2FD77DB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610E7-14D9-43B1-A0E2-CFD8D5311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6" name="Picture Placeholder 45">
            <a:extLst>
              <a:ext uri="{FF2B5EF4-FFF2-40B4-BE49-F238E27FC236}">
                <a16:creationId xmlns:a16="http://schemas.microsoft.com/office/drawing/2014/main" id="{5F5D3D7D-446B-D6CE-E0AF-8C8E8C6F5B9B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t="9" b="9"/>
          <a:stretch>
            <a:fillRect/>
          </a:stretch>
        </p:blipFill>
        <p:spPr>
          <a:xfrm>
            <a:off x="3869619" y="677419"/>
            <a:ext cx="3281663" cy="2258286"/>
          </a:xfrm>
          <a:prstGeom prst="rect">
            <a:avLst/>
          </a:prstGeom>
        </p:spPr>
      </p:pic>
      <p:pic>
        <p:nvPicPr>
          <p:cNvPr id="47" name="Picture Placeholder 46">
            <a:extLst>
              <a:ext uri="{FF2B5EF4-FFF2-40B4-BE49-F238E27FC236}">
                <a16:creationId xmlns:a16="http://schemas.microsoft.com/office/drawing/2014/main" id="{2E24E9CF-C6E7-6CAF-D056-E67115DFCBB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3"/>
          <a:srcRect t="15612" b="15612"/>
          <a:stretch>
            <a:fillRect/>
          </a:stretch>
        </p:blipFill>
        <p:spPr>
          <a:xfrm>
            <a:off x="7431773" y="677419"/>
            <a:ext cx="3281663" cy="2258286"/>
          </a:xfrm>
          <a:prstGeom prst="rect">
            <a:avLst/>
          </a:prstGeom>
        </p:spPr>
      </p:pic>
      <p:pic>
        <p:nvPicPr>
          <p:cNvPr id="50" name="Picture Placeholder 49">
            <a:extLst>
              <a:ext uri="{FF2B5EF4-FFF2-40B4-BE49-F238E27FC236}">
                <a16:creationId xmlns:a16="http://schemas.microsoft.com/office/drawing/2014/main" id="{5AA6FA17-147B-1A97-BFAA-1D3CD5EAE3FF}"/>
              </a:ext>
            </a:extLst>
          </p:cNvPr>
          <p:cNvPicPr>
            <a:picLocks noGrp="1" noChangeAspect="1"/>
          </p:cNvPicPr>
          <p:nvPr>
            <p:ph type="pic" sz="quarter" idx="35"/>
          </p:nvPr>
        </p:nvPicPr>
        <p:blipFill>
          <a:blip r:embed="rId4"/>
          <a:srcRect t="7851" b="7851"/>
          <a:stretch>
            <a:fillRect/>
          </a:stretch>
        </p:blipFill>
        <p:spPr>
          <a:xfrm>
            <a:off x="7431773" y="3250138"/>
            <a:ext cx="3281663" cy="2258286"/>
          </a:xfrm>
          <a:prstGeom prst="rect">
            <a:avLst/>
          </a:prstGeom>
        </p:spPr>
      </p:pic>
      <p:pic>
        <p:nvPicPr>
          <p:cNvPr id="48" name="Picture Placeholder 47">
            <a:extLst>
              <a:ext uri="{FF2B5EF4-FFF2-40B4-BE49-F238E27FC236}">
                <a16:creationId xmlns:a16="http://schemas.microsoft.com/office/drawing/2014/main" id="{14450430-9E59-91EF-41C0-55562F497E2B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5"/>
          <a:srcRect l="136" r="136"/>
          <a:stretch>
            <a:fillRect/>
          </a:stretch>
        </p:blipFill>
        <p:spPr>
          <a:xfrm>
            <a:off x="3869619" y="3250138"/>
            <a:ext cx="3281663" cy="22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67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432416A3-39EF-4CBE-943D-C79C22FD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956"/>
            <a:ext cx="10515600" cy="726137"/>
          </a:xfrm>
        </p:spPr>
        <p:txBody>
          <a:bodyPr/>
          <a:lstStyle/>
          <a:p>
            <a:pPr algn="l"/>
            <a:r>
              <a:rPr lang="en-US" dirty="0"/>
              <a:t>Questions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FBEB7-A9AF-468F-820B-D9077A7D0B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13519" y="1723858"/>
            <a:ext cx="5073939" cy="984162"/>
          </a:xfrm>
        </p:spPr>
        <p:txBody>
          <a:bodyPr>
            <a:normAutofit/>
          </a:bodyPr>
          <a:lstStyle/>
          <a:p>
            <a:r>
              <a:rPr lang="en-US" sz="3600" dirty="0"/>
              <a:t>What is mutations?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127C79B-F024-434C-825D-15CEE80923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7267" y="2708020"/>
            <a:ext cx="4626293" cy="3325723"/>
          </a:xfrm>
        </p:spPr>
        <p:txBody>
          <a:bodyPr/>
          <a:lstStyle/>
          <a:p>
            <a:r>
              <a:rPr lang="en-US" sz="2000" dirty="0"/>
              <a:t>A mutation is a change in a DNA</a:t>
            </a:r>
          </a:p>
          <a:p>
            <a:r>
              <a:rPr lang="en-US" sz="2000" dirty="0"/>
              <a:t> Sequence</a:t>
            </a:r>
          </a:p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FF388F-9D72-4A3F-AB51-11B7B65E76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F7585-B3E6-4301-983E-6C7185A73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375B46-1A54-44B9-BDCF-97B4D675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F91729D4-A164-47A3-830D-E792BCE699E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95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6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uiExpan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7A73-525C-F234-B408-75BB25A50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16373-7761-5A08-7BE5-CA4F8C23FF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58935"/>
            <a:ext cx="8315960" cy="1110110"/>
          </a:xfrm>
        </p:spPr>
        <p:txBody>
          <a:bodyPr>
            <a:normAutofit/>
          </a:bodyPr>
          <a:lstStyle/>
          <a:p>
            <a:r>
              <a:rPr lang="en-US" sz="3400" dirty="0"/>
              <a:t>What does harmful mutation do?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60C072-AF88-5F55-4350-05EE457E85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00159" y="2769045"/>
            <a:ext cx="4626293" cy="3325723"/>
          </a:xfrm>
        </p:spPr>
        <p:txBody>
          <a:bodyPr/>
          <a:lstStyle/>
          <a:p>
            <a:r>
              <a:rPr lang="en-US" sz="2000" dirty="0"/>
              <a:t>A harmful mutation decreases the fitness of the organism it also can result in a genetic disorder</a:t>
            </a:r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2E8472-D216-B118-D93E-49D6A15C7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0A43CA-7797-B511-1CD7-B10A1B4F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4717C5-1FBF-410A-509C-1B4F502BF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29D4-A164-47A3-830D-E792BCE699E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67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854D39-B6CA-979C-848B-F3CFAFE367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5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60A08-DCEC-264C-42E2-63134BCCD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9441" y="2706799"/>
            <a:ext cx="12730480" cy="1444402"/>
          </a:xfrm>
        </p:spPr>
        <p:txBody>
          <a:bodyPr anchor="b">
            <a:normAutofit/>
          </a:bodyPr>
          <a:lstStyle/>
          <a:p>
            <a:r>
              <a:rPr lang="en-US" sz="5400" dirty="0"/>
              <a:t>Thank you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7DEE45-2300-169F-0BD9-DCF5E81D94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5CA0E-AA3E-B4E2-D1CC-168318A1D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338291-54FA-4B22-B401-046A7981B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1729D4-A164-47A3-830D-E792BCE699E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88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D6DA"/>
      </a:accent1>
      <a:accent2>
        <a:srgbClr val="3E7090"/>
      </a:accent2>
      <a:accent3>
        <a:srgbClr val="93A5A8"/>
      </a:accent3>
      <a:accent4>
        <a:srgbClr val="627272"/>
      </a:accent4>
      <a:accent5>
        <a:srgbClr val="BDA07D"/>
      </a:accent5>
      <a:accent6>
        <a:srgbClr val="D8CAB7"/>
      </a:accent6>
      <a:hlink>
        <a:srgbClr val="0563C1"/>
      </a:hlink>
      <a:folHlink>
        <a:srgbClr val="954F72"/>
      </a:folHlink>
    </a:clrScheme>
    <a:fontScheme name="Custom 24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astal_Presentation_TM33468121_Win32_JC_SL_v3" id="{EB91EBED-606F-4526-98F2-0BC37D122083}" vid="{0066A017-97AF-4FCB-BD31-68FEF3C011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119E3DC-63DC-4703-A1A6-A21819296C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84E3F0-7763-473A-A672-F70F538DAC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D0C81F5-4E08-4068-8DC9-6D21305E57B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Coastal presentation</Template>
  <TotalTime>911</TotalTime>
  <Words>169</Words>
  <Application>Microsoft Office PowerPoint</Application>
  <PresentationFormat>Widescreen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Segoe UI</vt:lpstr>
      <vt:lpstr>Segoe UI Light</vt:lpstr>
      <vt:lpstr>Office Theme</vt:lpstr>
      <vt:lpstr> Mutations </vt:lpstr>
      <vt:lpstr>What is Mutations?</vt:lpstr>
      <vt:lpstr>Beneficial mutation</vt:lpstr>
      <vt:lpstr> Harmful mutations</vt:lpstr>
      <vt:lpstr>How mutations can result?</vt:lpstr>
      <vt:lpstr>Examples on mutations</vt:lpstr>
      <vt:lpstr>Questions </vt:lpstr>
      <vt:lpstr>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Mutations </dc:title>
  <dc:creator>laurice.alsharqawi@outlook.com</dc:creator>
  <cp:lastModifiedBy>laurice.alsharqawi@outlook.com</cp:lastModifiedBy>
  <cp:revision>6</cp:revision>
  <dcterms:created xsi:type="dcterms:W3CDTF">2023-03-30T18:53:08Z</dcterms:created>
  <dcterms:modified xsi:type="dcterms:W3CDTF">2023-03-31T10:04:43Z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