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5" r:id="rId6"/>
    <p:sldId id="266" r:id="rId7"/>
    <p:sldId id="261"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0E7EA22-164E-4059-88E5-E6EA4FA497E9}">
          <p14:sldIdLst>
            <p14:sldId id="256"/>
            <p14:sldId id="257"/>
            <p14:sldId id="258"/>
            <p14:sldId id="259"/>
            <p14:sldId id="265"/>
            <p14:sldId id="266"/>
          </p14:sldIdLst>
        </p14:section>
        <p14:section name="Untitled Section" id="{ED2BAFB3-60D5-4A67-A805-C34BB08E4715}">
          <p14:sldIdLst>
            <p14:sldId id="261"/>
            <p14:sldId id="26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97" autoAdjust="0"/>
    <p:restoredTop sz="94660"/>
  </p:normalViewPr>
  <p:slideViewPr>
    <p:cSldViewPr snapToGrid="0">
      <p:cViewPr varScale="1">
        <p:scale>
          <a:sx n="72" d="100"/>
          <a:sy n="72" d="100"/>
        </p:scale>
        <p:origin x="60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3/30/2023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3/30/2023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3/30/2023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3/30/2023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3/30/2023</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image" Target="../media/image5.tmp"/><Relationship Id="rId1" Type="http://schemas.openxmlformats.org/officeDocument/2006/relationships/slideLayout" Target="../slideLayouts/slideLayout7.xml"/><Relationship Id="rId4" Type="http://schemas.openxmlformats.org/officeDocument/2006/relationships/image" Target="../media/image7.tmp"/></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2EC0D-0FC3-471E-8772-6D865CE4FECF}"/>
              </a:ext>
            </a:extLst>
          </p:cNvPr>
          <p:cNvSpPr>
            <a:spLocks noGrp="1"/>
          </p:cNvSpPr>
          <p:nvPr>
            <p:ph type="ctrTitle"/>
          </p:nvPr>
        </p:nvSpPr>
        <p:spPr/>
        <p:txBody>
          <a:bodyPr/>
          <a:lstStyle/>
          <a:p>
            <a:r>
              <a:rPr lang="en-US" dirty="0"/>
              <a:t>Making football field bigger</a:t>
            </a:r>
          </a:p>
        </p:txBody>
      </p:sp>
      <p:sp>
        <p:nvSpPr>
          <p:cNvPr id="3" name="Subtitle 2">
            <a:extLst>
              <a:ext uri="{FF2B5EF4-FFF2-40B4-BE49-F238E27FC236}">
                <a16:creationId xmlns:a16="http://schemas.microsoft.com/office/drawing/2014/main" id="{F1761B37-93F2-404C-80DC-9CA15F56A061}"/>
              </a:ext>
            </a:extLst>
          </p:cNvPr>
          <p:cNvSpPr>
            <a:spLocks noGrp="1"/>
          </p:cNvSpPr>
          <p:nvPr>
            <p:ph type="subTitle" idx="1"/>
          </p:nvPr>
        </p:nvSpPr>
        <p:spPr/>
        <p:txBody>
          <a:bodyPr/>
          <a:lstStyle/>
          <a:p>
            <a:r>
              <a:rPr lang="en-US" dirty="0"/>
              <a:t>Done by: </a:t>
            </a:r>
            <a:r>
              <a:rPr lang="en-US" dirty="0" err="1"/>
              <a:t>Saif</a:t>
            </a:r>
            <a:r>
              <a:rPr lang="en-US" dirty="0"/>
              <a:t> </a:t>
            </a:r>
            <a:r>
              <a:rPr lang="en-US" dirty="0" err="1"/>
              <a:t>Jumaian</a:t>
            </a:r>
            <a:r>
              <a:rPr lang="en-US" dirty="0"/>
              <a:t>, </a:t>
            </a:r>
            <a:r>
              <a:rPr lang="en-US" dirty="0" err="1"/>
              <a:t>Jad</a:t>
            </a:r>
            <a:r>
              <a:rPr lang="en-US" dirty="0"/>
              <a:t> </a:t>
            </a:r>
            <a:r>
              <a:rPr lang="en-US" dirty="0" err="1"/>
              <a:t>Gammoh</a:t>
            </a:r>
            <a:endParaRPr lang="en-US" dirty="0"/>
          </a:p>
        </p:txBody>
      </p:sp>
    </p:spTree>
    <p:extLst>
      <p:ext uri="{BB962C8B-B14F-4D97-AF65-F5344CB8AC3E}">
        <p14:creationId xmlns:p14="http://schemas.microsoft.com/office/powerpoint/2010/main" val="3369557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DF839-0F9D-4274-A672-8EB30C900E32}"/>
              </a:ext>
            </a:extLst>
          </p:cNvPr>
          <p:cNvSpPr>
            <a:spLocks noGrp="1"/>
          </p:cNvSpPr>
          <p:nvPr>
            <p:ph type="title"/>
          </p:nvPr>
        </p:nvSpPr>
        <p:spPr>
          <a:xfrm>
            <a:off x="684212" y="1749288"/>
            <a:ext cx="8534400" cy="4245112"/>
          </a:xfrm>
        </p:spPr>
        <p:txBody>
          <a:bodyPr>
            <a:normAutofit/>
          </a:bodyPr>
          <a:lstStyle/>
          <a:p>
            <a:r>
              <a:rPr lang="en-US" sz="1800" dirty="0"/>
              <a:t>Many people enjoy playing football during physical education class, but occasionally there isn't enough space for everyone to play because it is too small, so Making the football field bigger could help the school in many ways, benefiting everyone and a lot of other things that we will be discussing in the following slides.</a:t>
            </a:r>
            <a:br>
              <a:rPr lang="en-US" sz="1800" dirty="0"/>
            </a:br>
            <a:br>
              <a:rPr lang="en-US" sz="1800" dirty="0"/>
            </a:br>
            <a:r>
              <a:rPr lang="en-US" sz="1800" dirty="0" err="1"/>
              <a:t>saif</a:t>
            </a:r>
            <a:endParaRPr lang="en-US" sz="1800" dirty="0"/>
          </a:p>
        </p:txBody>
      </p:sp>
      <p:sp>
        <p:nvSpPr>
          <p:cNvPr id="3" name="Content Placeholder 2">
            <a:extLst>
              <a:ext uri="{FF2B5EF4-FFF2-40B4-BE49-F238E27FC236}">
                <a16:creationId xmlns:a16="http://schemas.microsoft.com/office/drawing/2014/main" id="{41F900BF-193D-47D4-8919-2ED656D97A57}"/>
              </a:ext>
            </a:extLst>
          </p:cNvPr>
          <p:cNvSpPr>
            <a:spLocks noGrp="1"/>
          </p:cNvSpPr>
          <p:nvPr>
            <p:ph idx="1"/>
          </p:nvPr>
        </p:nvSpPr>
        <p:spPr>
          <a:xfrm>
            <a:off x="684212" y="685800"/>
            <a:ext cx="8534400" cy="1063487"/>
          </a:xfrm>
        </p:spPr>
        <p:txBody>
          <a:bodyPr/>
          <a:lstStyle/>
          <a:p>
            <a:pPr marL="0" indent="0">
              <a:buNone/>
            </a:pPr>
            <a:r>
              <a:rPr lang="en-US" dirty="0"/>
              <a:t>introduction</a:t>
            </a:r>
          </a:p>
        </p:txBody>
      </p:sp>
      <p:pic>
        <p:nvPicPr>
          <p:cNvPr id="8" name="Picture 7">
            <a:extLst>
              <a:ext uri="{FF2B5EF4-FFF2-40B4-BE49-F238E27FC236}">
                <a16:creationId xmlns:a16="http://schemas.microsoft.com/office/drawing/2014/main" id="{2F3F1168-7CBB-4CCA-BD4B-31607E9E4FC6}"/>
              </a:ext>
            </a:extLst>
          </p:cNvPr>
          <p:cNvPicPr>
            <a:picLocks noChangeAspect="1"/>
          </p:cNvPicPr>
          <p:nvPr/>
        </p:nvPicPr>
        <p:blipFill>
          <a:blip r:embed="rId2"/>
          <a:stretch>
            <a:fillRect/>
          </a:stretch>
        </p:blipFill>
        <p:spPr>
          <a:xfrm>
            <a:off x="8189843" y="4416372"/>
            <a:ext cx="3438517" cy="2441628"/>
          </a:xfrm>
          <a:prstGeom prst="rect">
            <a:avLst/>
          </a:prstGeom>
        </p:spPr>
      </p:pic>
    </p:spTree>
    <p:extLst>
      <p:ext uri="{BB962C8B-B14F-4D97-AF65-F5344CB8AC3E}">
        <p14:creationId xmlns:p14="http://schemas.microsoft.com/office/powerpoint/2010/main" val="2794058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A050F-BEE2-473A-9BE0-66A64CDDA04E}"/>
              </a:ext>
            </a:extLst>
          </p:cNvPr>
          <p:cNvSpPr>
            <a:spLocks noGrp="1"/>
          </p:cNvSpPr>
          <p:nvPr>
            <p:ph type="title"/>
          </p:nvPr>
        </p:nvSpPr>
        <p:spPr>
          <a:xfrm>
            <a:off x="684212" y="925689"/>
            <a:ext cx="7703432" cy="5726903"/>
          </a:xfrm>
        </p:spPr>
        <p:txBody>
          <a:bodyPr>
            <a:normAutofit fontScale="90000"/>
          </a:bodyPr>
          <a:lstStyle/>
          <a:p>
            <a:r>
              <a:rPr lang="en-US" sz="1800" dirty="0"/>
              <a:t>we made a survey asking boys about how this would help the school and most of the results were people saying this would help the school economically in many ways such as making the money back by renting it from 6 until 11 pm. </a:t>
            </a:r>
            <a:r>
              <a:rPr lang="en-US" sz="1800" dirty="0" err="1"/>
              <a:t>jad</a:t>
            </a:r>
            <a:br>
              <a:rPr lang="en-US" sz="1800" dirty="0"/>
            </a:br>
            <a:br>
              <a:rPr lang="en-US" sz="1800" dirty="0"/>
            </a:br>
            <a:br>
              <a:rPr lang="en-US" sz="1800" dirty="0"/>
            </a:br>
            <a:br>
              <a:rPr lang="en-US" sz="1800" dirty="0"/>
            </a:br>
            <a:br>
              <a:rPr lang="en-US" sz="1800" dirty="0"/>
            </a:br>
            <a:br>
              <a:rPr lang="en-US" sz="1800" dirty="0"/>
            </a:br>
            <a:br>
              <a:rPr lang="en-US" sz="1800" dirty="0"/>
            </a:br>
            <a:br>
              <a:rPr lang="en-US" sz="1800" dirty="0"/>
            </a:br>
            <a:br>
              <a:rPr lang="en-US" sz="1800" dirty="0"/>
            </a:br>
            <a:r>
              <a:rPr lang="en-US" sz="1800" dirty="0"/>
              <a:t>A lot of people also said that this would improve training because if we make the field bigger it could lead to bigger chances of making the football team bigger and also hosting school tournaments in the field </a:t>
            </a:r>
            <a:br>
              <a:rPr lang="en-US" sz="1800" dirty="0"/>
            </a:br>
            <a:br>
              <a:rPr lang="en-US" sz="1800" dirty="0"/>
            </a:br>
            <a:br>
              <a:rPr lang="en-US" sz="1800" dirty="0"/>
            </a:br>
            <a:r>
              <a:rPr lang="en-US" sz="1800" dirty="0" err="1"/>
              <a:t>jad</a:t>
            </a:r>
            <a:br>
              <a:rPr lang="en-US" sz="1800" dirty="0"/>
            </a:br>
            <a:br>
              <a:rPr lang="en-US" sz="1800" dirty="0"/>
            </a:br>
            <a:br>
              <a:rPr lang="en-US" sz="1800" dirty="0"/>
            </a:br>
            <a:br>
              <a:rPr lang="en-US" sz="1800" dirty="0"/>
            </a:br>
            <a:endParaRPr lang="en-US" sz="1800" dirty="0"/>
          </a:p>
        </p:txBody>
      </p:sp>
      <p:sp>
        <p:nvSpPr>
          <p:cNvPr id="3" name="Content Placeholder 2">
            <a:extLst>
              <a:ext uri="{FF2B5EF4-FFF2-40B4-BE49-F238E27FC236}">
                <a16:creationId xmlns:a16="http://schemas.microsoft.com/office/drawing/2014/main" id="{ACB1E0FD-E658-4427-AE5B-0D5945F00220}"/>
              </a:ext>
            </a:extLst>
          </p:cNvPr>
          <p:cNvSpPr>
            <a:spLocks noGrp="1"/>
          </p:cNvSpPr>
          <p:nvPr>
            <p:ph idx="1"/>
          </p:nvPr>
        </p:nvSpPr>
        <p:spPr>
          <a:xfrm>
            <a:off x="684212" y="205408"/>
            <a:ext cx="8534400" cy="720281"/>
          </a:xfrm>
        </p:spPr>
        <p:txBody>
          <a:bodyPr/>
          <a:lstStyle/>
          <a:p>
            <a:pPr marL="0" indent="0">
              <a:buNone/>
            </a:pPr>
            <a:r>
              <a:rPr lang="en-US" dirty="0"/>
              <a:t>Peoples opinions on the project</a:t>
            </a:r>
          </a:p>
        </p:txBody>
      </p:sp>
      <p:pic>
        <p:nvPicPr>
          <p:cNvPr id="5" name="Picture 4">
            <a:extLst>
              <a:ext uri="{FF2B5EF4-FFF2-40B4-BE49-F238E27FC236}">
                <a16:creationId xmlns:a16="http://schemas.microsoft.com/office/drawing/2014/main" id="{26F82489-3853-4333-A741-98C10C0DD36C}"/>
              </a:ext>
            </a:extLst>
          </p:cNvPr>
          <p:cNvPicPr>
            <a:picLocks noChangeAspect="1"/>
          </p:cNvPicPr>
          <p:nvPr/>
        </p:nvPicPr>
        <p:blipFill>
          <a:blip r:embed="rId2"/>
          <a:stretch>
            <a:fillRect/>
          </a:stretch>
        </p:blipFill>
        <p:spPr>
          <a:xfrm>
            <a:off x="3312055" y="2009422"/>
            <a:ext cx="4014434" cy="1896533"/>
          </a:xfrm>
          <a:prstGeom prst="rect">
            <a:avLst/>
          </a:prstGeom>
        </p:spPr>
      </p:pic>
      <p:pic>
        <p:nvPicPr>
          <p:cNvPr id="7" name="Picture 6">
            <a:extLst>
              <a:ext uri="{FF2B5EF4-FFF2-40B4-BE49-F238E27FC236}">
                <a16:creationId xmlns:a16="http://schemas.microsoft.com/office/drawing/2014/main" id="{8EC97DA7-0944-4EA6-95B2-1DF7E7E55955}"/>
              </a:ext>
            </a:extLst>
          </p:cNvPr>
          <p:cNvPicPr>
            <a:picLocks noChangeAspect="1"/>
          </p:cNvPicPr>
          <p:nvPr/>
        </p:nvPicPr>
        <p:blipFill>
          <a:blip r:embed="rId3"/>
          <a:stretch>
            <a:fillRect/>
          </a:stretch>
        </p:blipFill>
        <p:spPr>
          <a:xfrm>
            <a:off x="3510844" y="4637023"/>
            <a:ext cx="4014433" cy="2119376"/>
          </a:xfrm>
          <a:prstGeom prst="rect">
            <a:avLst/>
          </a:prstGeom>
        </p:spPr>
      </p:pic>
    </p:spTree>
    <p:extLst>
      <p:ext uri="{BB962C8B-B14F-4D97-AF65-F5344CB8AC3E}">
        <p14:creationId xmlns:p14="http://schemas.microsoft.com/office/powerpoint/2010/main" val="3602855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6B666-D9AA-4846-9AA4-F5B86312E3A7}"/>
              </a:ext>
            </a:extLst>
          </p:cNvPr>
          <p:cNvSpPr>
            <a:spLocks noGrp="1"/>
          </p:cNvSpPr>
          <p:nvPr>
            <p:ph type="title"/>
          </p:nvPr>
        </p:nvSpPr>
        <p:spPr>
          <a:xfrm>
            <a:off x="684212" y="1921566"/>
            <a:ext cx="8534400" cy="2272386"/>
          </a:xfrm>
        </p:spPr>
        <p:txBody>
          <a:bodyPr>
            <a:normAutofit/>
          </a:bodyPr>
          <a:lstStyle/>
          <a:p>
            <a:endParaRPr lang="en-US" sz="1800" dirty="0"/>
          </a:p>
        </p:txBody>
      </p:sp>
      <p:sp>
        <p:nvSpPr>
          <p:cNvPr id="3" name="Content Placeholder 2">
            <a:extLst>
              <a:ext uri="{FF2B5EF4-FFF2-40B4-BE49-F238E27FC236}">
                <a16:creationId xmlns:a16="http://schemas.microsoft.com/office/drawing/2014/main" id="{32362509-36AD-42CA-92FB-ACDF0895D7C0}"/>
              </a:ext>
            </a:extLst>
          </p:cNvPr>
          <p:cNvSpPr>
            <a:spLocks noGrp="1"/>
          </p:cNvSpPr>
          <p:nvPr>
            <p:ph idx="1"/>
          </p:nvPr>
        </p:nvSpPr>
        <p:spPr>
          <a:xfrm>
            <a:off x="684212" y="685801"/>
            <a:ext cx="8534400" cy="864704"/>
          </a:xfrm>
        </p:spPr>
        <p:txBody>
          <a:bodyPr/>
          <a:lstStyle/>
          <a:p>
            <a:pPr marL="0" indent="0">
              <a:buNone/>
            </a:pPr>
            <a:endParaRPr lang="en-US" dirty="0"/>
          </a:p>
        </p:txBody>
      </p:sp>
      <p:sp>
        <p:nvSpPr>
          <p:cNvPr id="4" name="Rectangle 3">
            <a:extLst>
              <a:ext uri="{FF2B5EF4-FFF2-40B4-BE49-F238E27FC236}">
                <a16:creationId xmlns:a16="http://schemas.microsoft.com/office/drawing/2014/main" id="{90BB7356-A25E-41C8-B049-7B1DE5B3EA9E}"/>
              </a:ext>
            </a:extLst>
          </p:cNvPr>
          <p:cNvSpPr/>
          <p:nvPr/>
        </p:nvSpPr>
        <p:spPr>
          <a:xfrm>
            <a:off x="0" y="0"/>
            <a:ext cx="597673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391D681C-5A03-4EE1-8809-DFD1D1EE7BF8}"/>
              </a:ext>
            </a:extLst>
          </p:cNvPr>
          <p:cNvSpPr/>
          <p:nvPr/>
        </p:nvSpPr>
        <p:spPr>
          <a:xfrm>
            <a:off x="5976730" y="0"/>
            <a:ext cx="6215272" cy="68580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F80618A1-1A7B-4F32-944C-C48D7D512AB1}"/>
              </a:ext>
            </a:extLst>
          </p:cNvPr>
          <p:cNvSpPr txBox="1"/>
          <p:nvPr/>
        </p:nvSpPr>
        <p:spPr>
          <a:xfrm>
            <a:off x="819187" y="289677"/>
            <a:ext cx="10792170" cy="1015663"/>
          </a:xfrm>
          <a:prstGeom prst="rect">
            <a:avLst/>
          </a:prstGeom>
          <a:noFill/>
        </p:spPr>
        <p:txBody>
          <a:bodyPr wrap="square" rtlCol="0">
            <a:spAutoFit/>
          </a:bodyPr>
          <a:lstStyle/>
          <a:p>
            <a:r>
              <a:rPr lang="en-US" sz="4800" dirty="0"/>
              <a:t>how the school</a:t>
            </a:r>
            <a:r>
              <a:rPr lang="en-US" sz="4800" dirty="0">
                <a:solidFill>
                  <a:schemeClr val="accent1"/>
                </a:solidFill>
              </a:rPr>
              <a:t>      could profit</a:t>
            </a:r>
            <a:r>
              <a:rPr lang="en-US" sz="6000" dirty="0"/>
              <a:t> </a:t>
            </a:r>
          </a:p>
        </p:txBody>
      </p:sp>
      <p:sp>
        <p:nvSpPr>
          <p:cNvPr id="8" name="TextBox 7">
            <a:extLst>
              <a:ext uri="{FF2B5EF4-FFF2-40B4-BE49-F238E27FC236}">
                <a16:creationId xmlns:a16="http://schemas.microsoft.com/office/drawing/2014/main" id="{1B6F4703-DDDE-4760-8F7D-3FEA3D940A4F}"/>
              </a:ext>
            </a:extLst>
          </p:cNvPr>
          <p:cNvSpPr txBox="1"/>
          <p:nvPr/>
        </p:nvSpPr>
        <p:spPr>
          <a:xfrm>
            <a:off x="684212" y="3057759"/>
            <a:ext cx="4232345" cy="369332"/>
          </a:xfrm>
          <a:prstGeom prst="rect">
            <a:avLst/>
          </a:prstGeom>
          <a:noFill/>
        </p:spPr>
        <p:txBody>
          <a:bodyPr wrap="square" rtlCol="0">
            <a:spAutoFit/>
          </a:bodyPr>
          <a:lstStyle/>
          <a:p>
            <a:r>
              <a:rPr lang="en-US" dirty="0"/>
              <a:t> hosting tournaments</a:t>
            </a:r>
          </a:p>
        </p:txBody>
      </p:sp>
      <p:sp>
        <p:nvSpPr>
          <p:cNvPr id="9" name="TextBox 8">
            <a:extLst>
              <a:ext uri="{FF2B5EF4-FFF2-40B4-BE49-F238E27FC236}">
                <a16:creationId xmlns:a16="http://schemas.microsoft.com/office/drawing/2014/main" id="{223981D1-2A33-4636-AC42-E0CE34C79A63}"/>
              </a:ext>
            </a:extLst>
          </p:cNvPr>
          <p:cNvSpPr txBox="1"/>
          <p:nvPr/>
        </p:nvSpPr>
        <p:spPr>
          <a:xfrm>
            <a:off x="6745357" y="3154017"/>
            <a:ext cx="4731025" cy="369332"/>
          </a:xfrm>
          <a:prstGeom prst="rect">
            <a:avLst/>
          </a:prstGeom>
          <a:noFill/>
        </p:spPr>
        <p:txBody>
          <a:bodyPr wrap="square" rtlCol="0">
            <a:spAutoFit/>
          </a:bodyPr>
          <a:lstStyle/>
          <a:p>
            <a:r>
              <a:rPr lang="en-US" dirty="0">
                <a:solidFill>
                  <a:schemeClr val="accent1"/>
                </a:solidFill>
              </a:rPr>
              <a:t> </a:t>
            </a:r>
            <a:r>
              <a:rPr lang="en-US" dirty="0"/>
              <a:t>renting it out</a:t>
            </a:r>
          </a:p>
        </p:txBody>
      </p:sp>
    </p:spTree>
    <p:extLst>
      <p:ext uri="{BB962C8B-B14F-4D97-AF65-F5344CB8AC3E}">
        <p14:creationId xmlns:p14="http://schemas.microsoft.com/office/powerpoint/2010/main" val="177162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6B666-D9AA-4846-9AA4-F5B86312E3A7}"/>
              </a:ext>
            </a:extLst>
          </p:cNvPr>
          <p:cNvSpPr>
            <a:spLocks noGrp="1"/>
          </p:cNvSpPr>
          <p:nvPr>
            <p:ph type="title"/>
          </p:nvPr>
        </p:nvSpPr>
        <p:spPr>
          <a:xfrm>
            <a:off x="684212" y="1921566"/>
            <a:ext cx="8534400" cy="2272386"/>
          </a:xfrm>
        </p:spPr>
        <p:txBody>
          <a:bodyPr>
            <a:normAutofit/>
          </a:bodyPr>
          <a:lstStyle/>
          <a:p>
            <a:endParaRPr lang="en-US" sz="1800" dirty="0"/>
          </a:p>
        </p:txBody>
      </p:sp>
      <p:sp>
        <p:nvSpPr>
          <p:cNvPr id="3" name="Content Placeholder 2">
            <a:extLst>
              <a:ext uri="{FF2B5EF4-FFF2-40B4-BE49-F238E27FC236}">
                <a16:creationId xmlns:a16="http://schemas.microsoft.com/office/drawing/2014/main" id="{32362509-36AD-42CA-92FB-ACDF0895D7C0}"/>
              </a:ext>
            </a:extLst>
          </p:cNvPr>
          <p:cNvSpPr>
            <a:spLocks noGrp="1"/>
          </p:cNvSpPr>
          <p:nvPr>
            <p:ph idx="1"/>
          </p:nvPr>
        </p:nvSpPr>
        <p:spPr>
          <a:xfrm>
            <a:off x="684212" y="685801"/>
            <a:ext cx="8534400" cy="864704"/>
          </a:xfrm>
        </p:spPr>
        <p:txBody>
          <a:bodyPr/>
          <a:lstStyle/>
          <a:p>
            <a:pPr marL="0" indent="0">
              <a:buNone/>
            </a:pPr>
            <a:endParaRPr lang="en-US" dirty="0"/>
          </a:p>
        </p:txBody>
      </p:sp>
      <p:sp>
        <p:nvSpPr>
          <p:cNvPr id="4" name="Rectangle 3">
            <a:extLst>
              <a:ext uri="{FF2B5EF4-FFF2-40B4-BE49-F238E27FC236}">
                <a16:creationId xmlns:a16="http://schemas.microsoft.com/office/drawing/2014/main" id="{90BB7356-A25E-41C8-B049-7B1DE5B3EA9E}"/>
              </a:ext>
            </a:extLst>
          </p:cNvPr>
          <p:cNvSpPr/>
          <p:nvPr/>
        </p:nvSpPr>
        <p:spPr>
          <a:xfrm>
            <a:off x="0" y="0"/>
            <a:ext cx="9218612"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391D681C-5A03-4EE1-8809-DFD1D1EE7BF8}"/>
              </a:ext>
            </a:extLst>
          </p:cNvPr>
          <p:cNvSpPr/>
          <p:nvPr/>
        </p:nvSpPr>
        <p:spPr>
          <a:xfrm>
            <a:off x="9218612" y="0"/>
            <a:ext cx="2973390" cy="68580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1B6F4703-DDDE-4760-8F7D-3FEA3D940A4F}"/>
              </a:ext>
            </a:extLst>
          </p:cNvPr>
          <p:cNvSpPr txBox="1"/>
          <p:nvPr/>
        </p:nvSpPr>
        <p:spPr>
          <a:xfrm>
            <a:off x="0" y="886456"/>
            <a:ext cx="4232345" cy="1323439"/>
          </a:xfrm>
          <a:prstGeom prst="rect">
            <a:avLst/>
          </a:prstGeom>
          <a:noFill/>
        </p:spPr>
        <p:txBody>
          <a:bodyPr wrap="square" rtlCol="0">
            <a:spAutoFit/>
          </a:bodyPr>
          <a:lstStyle/>
          <a:p>
            <a:r>
              <a:rPr lang="en-US" sz="4000" dirty="0"/>
              <a:t> hosting tournaments</a:t>
            </a:r>
          </a:p>
        </p:txBody>
      </p:sp>
      <p:sp>
        <p:nvSpPr>
          <p:cNvPr id="5" name="TextBox 4">
            <a:extLst>
              <a:ext uri="{FF2B5EF4-FFF2-40B4-BE49-F238E27FC236}">
                <a16:creationId xmlns:a16="http://schemas.microsoft.com/office/drawing/2014/main" id="{A8F98658-9E31-473E-BBC2-E41BE573AD1D}"/>
              </a:ext>
            </a:extLst>
          </p:cNvPr>
          <p:cNvSpPr txBox="1"/>
          <p:nvPr/>
        </p:nvSpPr>
        <p:spPr>
          <a:xfrm>
            <a:off x="684212" y="3338683"/>
            <a:ext cx="5199753" cy="1200329"/>
          </a:xfrm>
          <a:prstGeom prst="rect">
            <a:avLst/>
          </a:prstGeom>
          <a:noFill/>
        </p:spPr>
        <p:txBody>
          <a:bodyPr wrap="square" rtlCol="0">
            <a:spAutoFit/>
          </a:bodyPr>
          <a:lstStyle/>
          <a:p>
            <a:r>
              <a:rPr lang="en-US" dirty="0"/>
              <a:t> hosting tournaments could be a good idea for profit since also of people are interested in football, a ticket for the cost of 3 JDS could make the profit back.</a:t>
            </a:r>
          </a:p>
        </p:txBody>
      </p:sp>
    </p:spTree>
    <p:extLst>
      <p:ext uri="{BB962C8B-B14F-4D97-AF65-F5344CB8AC3E}">
        <p14:creationId xmlns:p14="http://schemas.microsoft.com/office/powerpoint/2010/main" val="424877770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6B666-D9AA-4846-9AA4-F5B86312E3A7}"/>
              </a:ext>
            </a:extLst>
          </p:cNvPr>
          <p:cNvSpPr>
            <a:spLocks noGrp="1"/>
          </p:cNvSpPr>
          <p:nvPr>
            <p:ph type="title"/>
          </p:nvPr>
        </p:nvSpPr>
        <p:spPr>
          <a:xfrm>
            <a:off x="684212" y="1921566"/>
            <a:ext cx="8534400" cy="2272386"/>
          </a:xfrm>
        </p:spPr>
        <p:txBody>
          <a:bodyPr>
            <a:normAutofit/>
          </a:bodyPr>
          <a:lstStyle/>
          <a:p>
            <a:endParaRPr lang="en-US" sz="1800" dirty="0"/>
          </a:p>
        </p:txBody>
      </p:sp>
      <p:sp>
        <p:nvSpPr>
          <p:cNvPr id="3" name="Content Placeholder 2">
            <a:extLst>
              <a:ext uri="{FF2B5EF4-FFF2-40B4-BE49-F238E27FC236}">
                <a16:creationId xmlns:a16="http://schemas.microsoft.com/office/drawing/2014/main" id="{32362509-36AD-42CA-92FB-ACDF0895D7C0}"/>
              </a:ext>
            </a:extLst>
          </p:cNvPr>
          <p:cNvSpPr>
            <a:spLocks noGrp="1"/>
          </p:cNvSpPr>
          <p:nvPr>
            <p:ph idx="1"/>
          </p:nvPr>
        </p:nvSpPr>
        <p:spPr>
          <a:xfrm>
            <a:off x="684212" y="685801"/>
            <a:ext cx="8534400" cy="864704"/>
          </a:xfrm>
        </p:spPr>
        <p:txBody>
          <a:bodyPr/>
          <a:lstStyle/>
          <a:p>
            <a:pPr marL="0" indent="0">
              <a:buNone/>
            </a:pPr>
            <a:endParaRPr lang="en-US" dirty="0"/>
          </a:p>
        </p:txBody>
      </p:sp>
      <p:sp>
        <p:nvSpPr>
          <p:cNvPr id="4" name="Rectangle 3">
            <a:extLst>
              <a:ext uri="{FF2B5EF4-FFF2-40B4-BE49-F238E27FC236}">
                <a16:creationId xmlns:a16="http://schemas.microsoft.com/office/drawing/2014/main" id="{90BB7356-A25E-41C8-B049-7B1DE5B3EA9E}"/>
              </a:ext>
            </a:extLst>
          </p:cNvPr>
          <p:cNvSpPr/>
          <p:nvPr/>
        </p:nvSpPr>
        <p:spPr>
          <a:xfrm>
            <a:off x="0" y="0"/>
            <a:ext cx="597673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391D681C-5A03-4EE1-8809-DFD1D1EE7BF8}"/>
              </a:ext>
            </a:extLst>
          </p:cNvPr>
          <p:cNvSpPr/>
          <p:nvPr/>
        </p:nvSpPr>
        <p:spPr>
          <a:xfrm>
            <a:off x="1868555" y="0"/>
            <a:ext cx="10323445" cy="68580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 name="TextBox 4">
            <a:extLst>
              <a:ext uri="{FF2B5EF4-FFF2-40B4-BE49-F238E27FC236}">
                <a16:creationId xmlns:a16="http://schemas.microsoft.com/office/drawing/2014/main" id="{D52BA26F-8389-4453-91CC-7EF7D1ADCF6C}"/>
              </a:ext>
            </a:extLst>
          </p:cNvPr>
          <p:cNvSpPr txBox="1"/>
          <p:nvPr/>
        </p:nvSpPr>
        <p:spPr>
          <a:xfrm>
            <a:off x="3260035" y="940904"/>
            <a:ext cx="4850295" cy="707886"/>
          </a:xfrm>
          <a:prstGeom prst="rect">
            <a:avLst/>
          </a:prstGeom>
          <a:noFill/>
        </p:spPr>
        <p:txBody>
          <a:bodyPr wrap="square" rtlCol="0">
            <a:spAutoFit/>
          </a:bodyPr>
          <a:lstStyle/>
          <a:p>
            <a:r>
              <a:rPr lang="en-US" sz="4000" dirty="0"/>
              <a:t>Renting it out</a:t>
            </a:r>
          </a:p>
        </p:txBody>
      </p:sp>
      <p:sp>
        <p:nvSpPr>
          <p:cNvPr id="10" name="TextBox 9">
            <a:extLst>
              <a:ext uri="{FF2B5EF4-FFF2-40B4-BE49-F238E27FC236}">
                <a16:creationId xmlns:a16="http://schemas.microsoft.com/office/drawing/2014/main" id="{A93F7276-809B-4F12-A7D1-227479CE0CD3}"/>
              </a:ext>
            </a:extLst>
          </p:cNvPr>
          <p:cNvSpPr txBox="1"/>
          <p:nvPr/>
        </p:nvSpPr>
        <p:spPr>
          <a:xfrm>
            <a:off x="2941983" y="2968487"/>
            <a:ext cx="5870713" cy="1200329"/>
          </a:xfrm>
          <a:prstGeom prst="rect">
            <a:avLst/>
          </a:prstGeom>
          <a:noFill/>
        </p:spPr>
        <p:txBody>
          <a:bodyPr wrap="square" rtlCol="0">
            <a:spAutoFit/>
          </a:bodyPr>
          <a:lstStyle/>
          <a:p>
            <a:r>
              <a:rPr lang="en-US" dirty="0"/>
              <a:t>Renting the football field out from 6 until 11 pm everyday could be a very good idea for the school to make the money back, a survey has proof of this.</a:t>
            </a:r>
          </a:p>
        </p:txBody>
      </p:sp>
      <p:pic>
        <p:nvPicPr>
          <p:cNvPr id="11" name="Picture 10">
            <a:extLst>
              <a:ext uri="{FF2B5EF4-FFF2-40B4-BE49-F238E27FC236}">
                <a16:creationId xmlns:a16="http://schemas.microsoft.com/office/drawing/2014/main" id="{CA92F7DE-E187-4F6B-9238-0B1AC25D6E89}"/>
              </a:ext>
            </a:extLst>
          </p:cNvPr>
          <p:cNvPicPr>
            <a:picLocks noChangeAspect="1"/>
          </p:cNvPicPr>
          <p:nvPr/>
        </p:nvPicPr>
        <p:blipFill>
          <a:blip r:embed="rId2"/>
          <a:stretch>
            <a:fillRect/>
          </a:stretch>
        </p:blipFill>
        <p:spPr>
          <a:xfrm>
            <a:off x="-10307" y="4193952"/>
            <a:ext cx="4702558" cy="2676616"/>
          </a:xfrm>
          <a:prstGeom prst="rect">
            <a:avLst/>
          </a:prstGeom>
        </p:spPr>
      </p:pic>
      <p:sp>
        <p:nvSpPr>
          <p:cNvPr id="12" name="TextBox 11">
            <a:extLst>
              <a:ext uri="{FF2B5EF4-FFF2-40B4-BE49-F238E27FC236}">
                <a16:creationId xmlns:a16="http://schemas.microsoft.com/office/drawing/2014/main" id="{6F21E929-8C46-4293-882D-BEDD7B7B8078}"/>
              </a:ext>
            </a:extLst>
          </p:cNvPr>
          <p:cNvSpPr txBox="1"/>
          <p:nvPr/>
        </p:nvSpPr>
        <p:spPr>
          <a:xfrm>
            <a:off x="6202017" y="4193952"/>
            <a:ext cx="5075583" cy="923330"/>
          </a:xfrm>
          <a:prstGeom prst="rect">
            <a:avLst/>
          </a:prstGeom>
          <a:noFill/>
        </p:spPr>
        <p:txBody>
          <a:bodyPr wrap="square" rtlCol="0">
            <a:spAutoFit/>
          </a:bodyPr>
          <a:lstStyle/>
          <a:p>
            <a:r>
              <a:rPr lang="en-US" dirty="0"/>
              <a:t>1 hour:35 </a:t>
            </a:r>
            <a:r>
              <a:rPr lang="en-US" dirty="0" err="1"/>
              <a:t>jds</a:t>
            </a:r>
            <a:endParaRPr lang="en-US" dirty="0"/>
          </a:p>
          <a:p>
            <a:r>
              <a:rPr lang="en-US" dirty="0"/>
              <a:t>2 hours:55 </a:t>
            </a:r>
            <a:r>
              <a:rPr lang="en-US" dirty="0" err="1"/>
              <a:t>jds</a:t>
            </a:r>
            <a:endParaRPr lang="en-US" dirty="0"/>
          </a:p>
          <a:p>
            <a:r>
              <a:rPr lang="en-US" dirty="0"/>
              <a:t>3 hours: 80 </a:t>
            </a:r>
            <a:r>
              <a:rPr lang="en-US" dirty="0" err="1"/>
              <a:t>jds</a:t>
            </a:r>
            <a:endParaRPr lang="en-US" dirty="0"/>
          </a:p>
        </p:txBody>
      </p:sp>
    </p:spTree>
    <p:extLst>
      <p:ext uri="{BB962C8B-B14F-4D97-AF65-F5344CB8AC3E}">
        <p14:creationId xmlns:p14="http://schemas.microsoft.com/office/powerpoint/2010/main" val="262047452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20971-288D-4B6E-AB1D-CB116CFDB36D}"/>
              </a:ext>
            </a:extLst>
          </p:cNvPr>
          <p:cNvSpPr>
            <a:spLocks noGrp="1"/>
          </p:cNvSpPr>
          <p:nvPr>
            <p:ph type="title"/>
          </p:nvPr>
        </p:nvSpPr>
        <p:spPr>
          <a:xfrm flipV="1">
            <a:off x="684212" y="5994399"/>
            <a:ext cx="8534400" cy="45719"/>
          </a:xfrm>
        </p:spPr>
        <p:txBody>
          <a:bodyPr>
            <a:normAutofit fontScale="90000"/>
          </a:bodyPr>
          <a:lstStyle/>
          <a:p>
            <a:r>
              <a:rPr lang="en-US" dirty="0"/>
              <a:t> </a:t>
            </a:r>
          </a:p>
        </p:txBody>
      </p:sp>
      <p:sp>
        <p:nvSpPr>
          <p:cNvPr id="3" name="Content Placeholder 2">
            <a:extLst>
              <a:ext uri="{FF2B5EF4-FFF2-40B4-BE49-F238E27FC236}">
                <a16:creationId xmlns:a16="http://schemas.microsoft.com/office/drawing/2014/main" id="{F3554867-7BB0-48A7-B84B-71445C37687E}"/>
              </a:ext>
            </a:extLst>
          </p:cNvPr>
          <p:cNvSpPr>
            <a:spLocks noGrp="1"/>
          </p:cNvSpPr>
          <p:nvPr>
            <p:ph sz="half" idx="1"/>
          </p:nvPr>
        </p:nvSpPr>
        <p:spPr/>
        <p:txBody>
          <a:bodyPr/>
          <a:lstStyle/>
          <a:p>
            <a:r>
              <a:rPr lang="en-US" dirty="0"/>
              <a:t>Advantages:</a:t>
            </a:r>
          </a:p>
          <a:p>
            <a:r>
              <a:rPr lang="en-US" dirty="0"/>
              <a:t>More people can play in pe</a:t>
            </a:r>
          </a:p>
          <a:p>
            <a:r>
              <a:rPr lang="en-US" dirty="0"/>
              <a:t>Can be rented out </a:t>
            </a:r>
          </a:p>
          <a:p>
            <a:r>
              <a:rPr lang="en-US" dirty="0"/>
              <a:t>Could be profitable in the long run</a:t>
            </a:r>
          </a:p>
          <a:p>
            <a:r>
              <a:rPr lang="en-US" dirty="0"/>
              <a:t>Better training </a:t>
            </a:r>
          </a:p>
          <a:p>
            <a:pPr marL="0" indent="0">
              <a:buNone/>
            </a:pPr>
            <a:r>
              <a:rPr lang="en-US" dirty="0" err="1"/>
              <a:t>jad</a:t>
            </a:r>
            <a:endParaRPr lang="en-US" dirty="0"/>
          </a:p>
        </p:txBody>
      </p:sp>
      <p:sp>
        <p:nvSpPr>
          <p:cNvPr id="4" name="Content Placeholder 3">
            <a:extLst>
              <a:ext uri="{FF2B5EF4-FFF2-40B4-BE49-F238E27FC236}">
                <a16:creationId xmlns:a16="http://schemas.microsoft.com/office/drawing/2014/main" id="{F53FF2CF-F891-4FD8-BF08-EAE0DF36977C}"/>
              </a:ext>
            </a:extLst>
          </p:cNvPr>
          <p:cNvSpPr>
            <a:spLocks noGrp="1"/>
          </p:cNvSpPr>
          <p:nvPr>
            <p:ph sz="half" idx="2"/>
          </p:nvPr>
        </p:nvSpPr>
        <p:spPr/>
        <p:txBody>
          <a:bodyPr/>
          <a:lstStyle/>
          <a:p>
            <a:r>
              <a:rPr lang="en-US" dirty="0"/>
              <a:t>Disadvantages:</a:t>
            </a:r>
          </a:p>
          <a:p>
            <a:r>
              <a:rPr lang="en-US" dirty="0"/>
              <a:t>Renting it out could make it dirtier</a:t>
            </a:r>
          </a:p>
          <a:p>
            <a:r>
              <a:rPr lang="en-US" dirty="0"/>
              <a:t>May not be able to be expanded</a:t>
            </a:r>
          </a:p>
          <a:p>
            <a:r>
              <a:rPr lang="en-US" dirty="0"/>
              <a:t>May not be profitable </a:t>
            </a:r>
          </a:p>
          <a:p>
            <a:pPr marL="0" indent="0">
              <a:buNone/>
            </a:pPr>
            <a:r>
              <a:rPr lang="en-US"/>
              <a:t>saif</a:t>
            </a:r>
            <a:endParaRPr lang="en-US" dirty="0"/>
          </a:p>
          <a:p>
            <a:endParaRPr lang="en-US" dirty="0"/>
          </a:p>
        </p:txBody>
      </p:sp>
      <p:pic>
        <p:nvPicPr>
          <p:cNvPr id="6" name="Picture 5">
            <a:extLst>
              <a:ext uri="{FF2B5EF4-FFF2-40B4-BE49-F238E27FC236}">
                <a16:creationId xmlns:a16="http://schemas.microsoft.com/office/drawing/2014/main" id="{0835CCDD-D019-49C6-97C0-94E5439DA7E0}"/>
              </a:ext>
            </a:extLst>
          </p:cNvPr>
          <p:cNvPicPr>
            <a:picLocks noChangeAspect="1"/>
          </p:cNvPicPr>
          <p:nvPr/>
        </p:nvPicPr>
        <p:blipFill>
          <a:blip r:embed="rId2"/>
          <a:stretch>
            <a:fillRect/>
          </a:stretch>
        </p:blipFill>
        <p:spPr>
          <a:xfrm>
            <a:off x="6085690" y="3676815"/>
            <a:ext cx="6106310" cy="3181185"/>
          </a:xfrm>
          <a:prstGeom prst="rect">
            <a:avLst/>
          </a:prstGeom>
        </p:spPr>
      </p:pic>
    </p:spTree>
    <p:extLst>
      <p:ext uri="{BB962C8B-B14F-4D97-AF65-F5344CB8AC3E}">
        <p14:creationId xmlns:p14="http://schemas.microsoft.com/office/powerpoint/2010/main" val="4273217921"/>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F190DDE-81A1-4484-8EBA-A35622A17D9B}"/>
              </a:ext>
            </a:extLst>
          </p:cNvPr>
          <p:cNvPicPr>
            <a:picLocks noChangeAspect="1"/>
          </p:cNvPicPr>
          <p:nvPr/>
        </p:nvPicPr>
        <p:blipFill>
          <a:blip r:embed="rId2"/>
          <a:stretch>
            <a:fillRect/>
          </a:stretch>
        </p:blipFill>
        <p:spPr>
          <a:xfrm>
            <a:off x="3366052" y="874644"/>
            <a:ext cx="4651513" cy="4015408"/>
          </a:xfrm>
          <a:prstGeom prst="rect">
            <a:avLst/>
          </a:prstGeom>
        </p:spPr>
      </p:pic>
      <p:pic>
        <p:nvPicPr>
          <p:cNvPr id="9" name="Picture 8">
            <a:extLst>
              <a:ext uri="{FF2B5EF4-FFF2-40B4-BE49-F238E27FC236}">
                <a16:creationId xmlns:a16="http://schemas.microsoft.com/office/drawing/2014/main" id="{BF33842E-76D5-4291-B043-16FDFA627AC0}"/>
              </a:ext>
            </a:extLst>
          </p:cNvPr>
          <p:cNvPicPr>
            <a:picLocks noChangeAspect="1"/>
          </p:cNvPicPr>
          <p:nvPr/>
        </p:nvPicPr>
        <p:blipFill>
          <a:blip r:embed="rId3"/>
          <a:stretch>
            <a:fillRect/>
          </a:stretch>
        </p:blipFill>
        <p:spPr>
          <a:xfrm>
            <a:off x="6086473" y="3338500"/>
            <a:ext cx="19053" cy="181000"/>
          </a:xfrm>
          <a:prstGeom prst="rect">
            <a:avLst/>
          </a:prstGeom>
        </p:spPr>
      </p:pic>
      <p:pic>
        <p:nvPicPr>
          <p:cNvPr id="11" name="Picture 10">
            <a:extLst>
              <a:ext uri="{FF2B5EF4-FFF2-40B4-BE49-F238E27FC236}">
                <a16:creationId xmlns:a16="http://schemas.microsoft.com/office/drawing/2014/main" id="{05A489CD-07E9-4BB9-9DCF-90175AC56DF0}"/>
              </a:ext>
            </a:extLst>
          </p:cNvPr>
          <p:cNvPicPr>
            <a:picLocks noChangeAspect="1"/>
          </p:cNvPicPr>
          <p:nvPr/>
        </p:nvPicPr>
        <p:blipFill>
          <a:blip r:embed="rId4"/>
          <a:stretch>
            <a:fillRect/>
          </a:stretch>
        </p:blipFill>
        <p:spPr>
          <a:xfrm>
            <a:off x="3366052" y="4927537"/>
            <a:ext cx="4651513" cy="1804567"/>
          </a:xfrm>
          <a:prstGeom prst="rect">
            <a:avLst/>
          </a:prstGeom>
        </p:spPr>
      </p:pic>
    </p:spTree>
    <p:extLst>
      <p:ext uri="{BB962C8B-B14F-4D97-AF65-F5344CB8AC3E}">
        <p14:creationId xmlns:p14="http://schemas.microsoft.com/office/powerpoint/2010/main" val="3568962470"/>
      </p:ext>
    </p:extLst>
  </p:cSld>
  <p:clrMapOvr>
    <a:masterClrMapping/>
  </p:clrMapOvr>
  <p:transition spd="slow">
    <p:wipe/>
  </p:transition>
</p:sld>
</file>

<file path=ppt/theme/theme1.xml><?xml version="1.0" encoding="utf-8"?>
<a:theme xmlns:a="http://schemas.openxmlformats.org/drawingml/2006/main" name="Slice">
  <a:themeElements>
    <a:clrScheme name="Slice">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87</TotalTime>
  <Words>323</Words>
  <Application>Microsoft Office PowerPoint</Application>
  <PresentationFormat>Widescreen</PresentationFormat>
  <Paragraphs>28</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Century Gothic</vt:lpstr>
      <vt:lpstr>Wingdings 3</vt:lpstr>
      <vt:lpstr>Slice</vt:lpstr>
      <vt:lpstr>Making football field bigger</vt:lpstr>
      <vt:lpstr>Many people enjoy playing football during physical education class, but occasionally there isn't enough space for everyone to play because it is too small, so Making the football field bigger could help the school in many ways, benefiting everyone and a lot of other things that we will be discussing in the following slides.  saif</vt:lpstr>
      <vt:lpstr>we made a survey asking boys about how this would help the school and most of the results were people saying this would help the school economically in many ways such as making the money back by renting it from 6 until 11 pm. jad         A lot of people also said that this would improve training because if we make the field bigger it could lead to bigger chances of making the football team bigger and also hosting school tournaments in the field    jad    </vt:lpstr>
      <vt:lpstr>PowerPoint Presentation</vt:lpstr>
      <vt:lpstr>PowerPoint Presentation</vt:lpstr>
      <vt:lpstr>PowerPoint Presentation</vt:lpstr>
      <vt:lpstr>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football field bigger</dc:title>
  <dc:creator>J.AlSawalha</dc:creator>
  <cp:lastModifiedBy>J.AlSawalha</cp:lastModifiedBy>
  <cp:revision>18</cp:revision>
  <dcterms:created xsi:type="dcterms:W3CDTF">2023-02-16T09:40:57Z</dcterms:created>
  <dcterms:modified xsi:type="dcterms:W3CDTF">2023-03-30T09:49:16Z</dcterms:modified>
</cp:coreProperties>
</file>