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59" r:id="rId5"/>
    <p:sldId id="264" r:id="rId6"/>
    <p:sldId id="260" r:id="rId7"/>
    <p:sldId id="261" r:id="rId8"/>
    <p:sldId id="262" r:id="rId9"/>
    <p:sldId id="265" r:id="rId10"/>
    <p:sldId id="26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32" autoAdjust="0"/>
    <p:restoredTop sz="94660"/>
  </p:normalViewPr>
  <p:slideViewPr>
    <p:cSldViewPr snapToGrid="0">
      <p:cViewPr varScale="1">
        <p:scale>
          <a:sx n="68" d="100"/>
          <a:sy n="68" d="100"/>
        </p:scale>
        <p:origin x="84"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E678DB-DF7F-4DE7-9DD1-BC7FDA8AA82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14B494D-BFAE-4293-84A6-ABC8952C102A}">
      <dgm:prSet/>
      <dgm:spPr/>
      <dgm:t>
        <a:bodyPr/>
        <a:lstStyle/>
        <a:p>
          <a:r>
            <a:rPr lang="en-US" b="0" i="0"/>
            <a:t>Choose a programming language: There are many programming languages to choose from, such as Python, Java, C++, and JavaScript. Each language has its own syntax and features, so it's important to choose one that suits your needs.</a:t>
          </a:r>
          <a:endParaRPr lang="en-US"/>
        </a:p>
      </dgm:t>
    </dgm:pt>
    <dgm:pt modelId="{7A3E7D4F-D249-490B-9902-E999FDBBB33A}" type="parTrans" cxnId="{4A7C6649-5F35-4180-96A0-942728874AD5}">
      <dgm:prSet/>
      <dgm:spPr/>
      <dgm:t>
        <a:bodyPr/>
        <a:lstStyle/>
        <a:p>
          <a:endParaRPr lang="en-US"/>
        </a:p>
      </dgm:t>
    </dgm:pt>
    <dgm:pt modelId="{2126A0B0-906C-4865-AB70-8A84FB44AC4C}" type="sibTrans" cxnId="{4A7C6649-5F35-4180-96A0-942728874AD5}">
      <dgm:prSet/>
      <dgm:spPr/>
      <dgm:t>
        <a:bodyPr/>
        <a:lstStyle/>
        <a:p>
          <a:endParaRPr lang="en-US"/>
        </a:p>
      </dgm:t>
    </dgm:pt>
    <dgm:pt modelId="{233C6DE1-25CD-45B8-8153-A0C9A3AAB33B}">
      <dgm:prSet/>
      <dgm:spPr/>
      <dgm:t>
        <a:bodyPr/>
        <a:lstStyle/>
        <a:p>
          <a:r>
            <a:rPr lang="en-US" b="0" i="0"/>
            <a:t>Plan your program: Before you start coding, it's important to have a clear plan of what you want your program to do. This involves breaking down the problem into smaller parts and determining the best way to solve each part.</a:t>
          </a:r>
          <a:endParaRPr lang="en-US"/>
        </a:p>
      </dgm:t>
    </dgm:pt>
    <dgm:pt modelId="{9E7C85E6-1224-48FE-AC0B-6F4810F0AD59}" type="parTrans" cxnId="{C137C0F7-0F9E-4BAF-9042-B75E406004B0}">
      <dgm:prSet/>
      <dgm:spPr/>
      <dgm:t>
        <a:bodyPr/>
        <a:lstStyle/>
        <a:p>
          <a:endParaRPr lang="en-US"/>
        </a:p>
      </dgm:t>
    </dgm:pt>
    <dgm:pt modelId="{C648A649-2D3D-4F08-AF23-60567B00D525}" type="sibTrans" cxnId="{C137C0F7-0F9E-4BAF-9042-B75E406004B0}">
      <dgm:prSet/>
      <dgm:spPr/>
      <dgm:t>
        <a:bodyPr/>
        <a:lstStyle/>
        <a:p>
          <a:endParaRPr lang="en-US"/>
        </a:p>
      </dgm:t>
    </dgm:pt>
    <dgm:pt modelId="{960A1865-4C1D-4D93-A1AF-FC1B16D84E01}">
      <dgm:prSet/>
      <dgm:spPr/>
      <dgm:t>
        <a:bodyPr/>
        <a:lstStyle/>
        <a:p>
          <a:r>
            <a:rPr lang="en-US" b="0" i="0"/>
            <a:t>Write your code: Once you have a plan, you can start writing your code. This involves using the syntax of your chosen programming language to write instructions that the computer can understand.</a:t>
          </a:r>
          <a:endParaRPr lang="en-US"/>
        </a:p>
      </dgm:t>
    </dgm:pt>
    <dgm:pt modelId="{EBC5B568-55AF-418D-B8F2-897AB5E8F3EB}" type="parTrans" cxnId="{616FA5D5-D710-4F9A-9A3A-076D64FF9ADF}">
      <dgm:prSet/>
      <dgm:spPr/>
      <dgm:t>
        <a:bodyPr/>
        <a:lstStyle/>
        <a:p>
          <a:endParaRPr lang="en-US"/>
        </a:p>
      </dgm:t>
    </dgm:pt>
    <dgm:pt modelId="{37FE1225-272D-4202-AF85-F723C643674C}" type="sibTrans" cxnId="{616FA5D5-D710-4F9A-9A3A-076D64FF9ADF}">
      <dgm:prSet/>
      <dgm:spPr/>
      <dgm:t>
        <a:bodyPr/>
        <a:lstStyle/>
        <a:p>
          <a:endParaRPr lang="en-US"/>
        </a:p>
      </dgm:t>
    </dgm:pt>
    <dgm:pt modelId="{C12111F2-2D8D-4DB5-AC1F-459B7C0D6073}" type="pres">
      <dgm:prSet presAssocID="{0CE678DB-DF7F-4DE7-9DD1-BC7FDA8AA82A}" presName="linear" presStyleCnt="0">
        <dgm:presLayoutVars>
          <dgm:animLvl val="lvl"/>
          <dgm:resizeHandles val="exact"/>
        </dgm:presLayoutVars>
      </dgm:prSet>
      <dgm:spPr/>
    </dgm:pt>
    <dgm:pt modelId="{23B8AD3F-B3B9-4C6A-91FB-5BA867C2C795}" type="pres">
      <dgm:prSet presAssocID="{314B494D-BFAE-4293-84A6-ABC8952C102A}" presName="parentText" presStyleLbl="node1" presStyleIdx="0" presStyleCnt="3">
        <dgm:presLayoutVars>
          <dgm:chMax val="0"/>
          <dgm:bulletEnabled val="1"/>
        </dgm:presLayoutVars>
      </dgm:prSet>
      <dgm:spPr/>
    </dgm:pt>
    <dgm:pt modelId="{3BE4145C-4D15-472C-8312-009C82A2CA41}" type="pres">
      <dgm:prSet presAssocID="{2126A0B0-906C-4865-AB70-8A84FB44AC4C}" presName="spacer" presStyleCnt="0"/>
      <dgm:spPr/>
    </dgm:pt>
    <dgm:pt modelId="{2CE8C43D-F411-47D9-A8FD-A6E7AF4AEF68}" type="pres">
      <dgm:prSet presAssocID="{233C6DE1-25CD-45B8-8153-A0C9A3AAB33B}" presName="parentText" presStyleLbl="node1" presStyleIdx="1" presStyleCnt="3">
        <dgm:presLayoutVars>
          <dgm:chMax val="0"/>
          <dgm:bulletEnabled val="1"/>
        </dgm:presLayoutVars>
      </dgm:prSet>
      <dgm:spPr/>
    </dgm:pt>
    <dgm:pt modelId="{2C2146E7-34B7-4736-9657-808FB44AC1E0}" type="pres">
      <dgm:prSet presAssocID="{C648A649-2D3D-4F08-AF23-60567B00D525}" presName="spacer" presStyleCnt="0"/>
      <dgm:spPr/>
    </dgm:pt>
    <dgm:pt modelId="{6A5C032A-5E55-4196-84CD-6688FEDF2668}" type="pres">
      <dgm:prSet presAssocID="{960A1865-4C1D-4D93-A1AF-FC1B16D84E01}" presName="parentText" presStyleLbl="node1" presStyleIdx="2" presStyleCnt="3">
        <dgm:presLayoutVars>
          <dgm:chMax val="0"/>
          <dgm:bulletEnabled val="1"/>
        </dgm:presLayoutVars>
      </dgm:prSet>
      <dgm:spPr/>
    </dgm:pt>
  </dgm:ptLst>
  <dgm:cxnLst>
    <dgm:cxn modelId="{4A7C6649-5F35-4180-96A0-942728874AD5}" srcId="{0CE678DB-DF7F-4DE7-9DD1-BC7FDA8AA82A}" destId="{314B494D-BFAE-4293-84A6-ABC8952C102A}" srcOrd="0" destOrd="0" parTransId="{7A3E7D4F-D249-490B-9902-E999FDBBB33A}" sibTransId="{2126A0B0-906C-4865-AB70-8A84FB44AC4C}"/>
    <dgm:cxn modelId="{470D4A51-B790-4BF9-98E8-9C9B36E2012B}" type="presOf" srcId="{314B494D-BFAE-4293-84A6-ABC8952C102A}" destId="{23B8AD3F-B3B9-4C6A-91FB-5BA867C2C795}" srcOrd="0" destOrd="0" presId="urn:microsoft.com/office/officeart/2005/8/layout/vList2"/>
    <dgm:cxn modelId="{43D54081-8E07-4814-BE83-27CE3C6701B1}" type="presOf" srcId="{233C6DE1-25CD-45B8-8153-A0C9A3AAB33B}" destId="{2CE8C43D-F411-47D9-A8FD-A6E7AF4AEF68}" srcOrd="0" destOrd="0" presId="urn:microsoft.com/office/officeart/2005/8/layout/vList2"/>
    <dgm:cxn modelId="{F749FEB6-391D-4FAE-A0E1-C19DCD686230}" type="presOf" srcId="{960A1865-4C1D-4D93-A1AF-FC1B16D84E01}" destId="{6A5C032A-5E55-4196-84CD-6688FEDF2668}" srcOrd="0" destOrd="0" presId="urn:microsoft.com/office/officeart/2005/8/layout/vList2"/>
    <dgm:cxn modelId="{616FA5D5-D710-4F9A-9A3A-076D64FF9ADF}" srcId="{0CE678DB-DF7F-4DE7-9DD1-BC7FDA8AA82A}" destId="{960A1865-4C1D-4D93-A1AF-FC1B16D84E01}" srcOrd="2" destOrd="0" parTransId="{EBC5B568-55AF-418D-B8F2-897AB5E8F3EB}" sibTransId="{37FE1225-272D-4202-AF85-F723C643674C}"/>
    <dgm:cxn modelId="{A51422F3-9D50-4947-AA65-6ADE2B6FE405}" type="presOf" srcId="{0CE678DB-DF7F-4DE7-9DD1-BC7FDA8AA82A}" destId="{C12111F2-2D8D-4DB5-AC1F-459B7C0D6073}" srcOrd="0" destOrd="0" presId="urn:microsoft.com/office/officeart/2005/8/layout/vList2"/>
    <dgm:cxn modelId="{C137C0F7-0F9E-4BAF-9042-B75E406004B0}" srcId="{0CE678DB-DF7F-4DE7-9DD1-BC7FDA8AA82A}" destId="{233C6DE1-25CD-45B8-8153-A0C9A3AAB33B}" srcOrd="1" destOrd="0" parTransId="{9E7C85E6-1224-48FE-AC0B-6F4810F0AD59}" sibTransId="{C648A649-2D3D-4F08-AF23-60567B00D525}"/>
    <dgm:cxn modelId="{2D9E24E3-D193-4370-8A78-081937656CD5}" type="presParOf" srcId="{C12111F2-2D8D-4DB5-AC1F-459B7C0D6073}" destId="{23B8AD3F-B3B9-4C6A-91FB-5BA867C2C795}" srcOrd="0" destOrd="0" presId="urn:microsoft.com/office/officeart/2005/8/layout/vList2"/>
    <dgm:cxn modelId="{BA733E7E-F9DC-4FA0-9D5B-CA9D1A8FB46F}" type="presParOf" srcId="{C12111F2-2D8D-4DB5-AC1F-459B7C0D6073}" destId="{3BE4145C-4D15-472C-8312-009C82A2CA41}" srcOrd="1" destOrd="0" presId="urn:microsoft.com/office/officeart/2005/8/layout/vList2"/>
    <dgm:cxn modelId="{523DC5DA-C2C3-4050-9564-954DB39EE13F}" type="presParOf" srcId="{C12111F2-2D8D-4DB5-AC1F-459B7C0D6073}" destId="{2CE8C43D-F411-47D9-A8FD-A6E7AF4AEF68}" srcOrd="2" destOrd="0" presId="urn:microsoft.com/office/officeart/2005/8/layout/vList2"/>
    <dgm:cxn modelId="{D5FF956B-B5B4-47D8-B961-6107E0F1D6E1}" type="presParOf" srcId="{C12111F2-2D8D-4DB5-AC1F-459B7C0D6073}" destId="{2C2146E7-34B7-4736-9657-808FB44AC1E0}" srcOrd="3" destOrd="0" presId="urn:microsoft.com/office/officeart/2005/8/layout/vList2"/>
    <dgm:cxn modelId="{EAACFCAA-53AC-44CB-A568-4F119A7F8B81}" type="presParOf" srcId="{C12111F2-2D8D-4DB5-AC1F-459B7C0D6073}" destId="{6A5C032A-5E55-4196-84CD-6688FEDF2668}"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CF97C2-8CF6-4276-B7E7-0E20E810CDC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79DFA34-1217-4106-8B0C-B45CAAE31355}">
      <dgm:prSet/>
      <dgm:spPr/>
      <dgm:t>
        <a:bodyPr/>
        <a:lstStyle/>
        <a:p>
          <a:pPr>
            <a:lnSpc>
              <a:spcPct val="100000"/>
            </a:lnSpc>
          </a:pPr>
          <a:r>
            <a:rPr lang="en-US" b="0" i="0"/>
            <a:t>4.Test your program: After writing your code, it's important to test it to make sure it works as expected. This involves running your program and checking the output to see if it matches what you were expecting.</a:t>
          </a:r>
          <a:endParaRPr lang="en-US"/>
        </a:p>
      </dgm:t>
    </dgm:pt>
    <dgm:pt modelId="{4E6D38E6-F87F-4554-8D4C-F5EA6E300FAC}" type="parTrans" cxnId="{48412EEC-483B-4B85-BD96-03BCAC76ECD6}">
      <dgm:prSet/>
      <dgm:spPr/>
      <dgm:t>
        <a:bodyPr/>
        <a:lstStyle/>
        <a:p>
          <a:endParaRPr lang="en-US"/>
        </a:p>
      </dgm:t>
    </dgm:pt>
    <dgm:pt modelId="{EC9CECB8-B3A0-471A-8063-D1DA403678BD}" type="sibTrans" cxnId="{48412EEC-483B-4B85-BD96-03BCAC76ECD6}">
      <dgm:prSet phldrT="1" phldr="0"/>
      <dgm:spPr/>
      <dgm:t>
        <a:bodyPr/>
        <a:lstStyle/>
        <a:p>
          <a:endParaRPr lang="en-US" dirty="0"/>
        </a:p>
      </dgm:t>
    </dgm:pt>
    <dgm:pt modelId="{7FB59C6E-34B2-4DEA-8AE9-B48FFFEFDDB2}">
      <dgm:prSet/>
      <dgm:spPr/>
      <dgm:t>
        <a:bodyPr/>
        <a:lstStyle/>
        <a:p>
          <a:pPr>
            <a:lnSpc>
              <a:spcPct val="100000"/>
            </a:lnSpc>
          </a:pPr>
          <a:r>
            <a:rPr lang="en-US"/>
            <a:t>5.</a:t>
          </a:r>
          <a:r>
            <a:rPr lang="en-US" b="0" i="0"/>
            <a:t>Debug your program: If your program isn't working as expected, you'll need to debug it by identifying and fixing any errors in your code.</a:t>
          </a:r>
          <a:endParaRPr lang="en-US"/>
        </a:p>
      </dgm:t>
    </dgm:pt>
    <dgm:pt modelId="{6B0830DD-2C83-4CC0-9487-AD784D1102E9}" type="parTrans" cxnId="{E70E157F-1B9C-47A2-A974-09CFBC446F5E}">
      <dgm:prSet/>
      <dgm:spPr/>
      <dgm:t>
        <a:bodyPr/>
        <a:lstStyle/>
        <a:p>
          <a:endParaRPr lang="en-US"/>
        </a:p>
      </dgm:t>
    </dgm:pt>
    <dgm:pt modelId="{0C95EAE5-BCE4-435E-B8C3-19E80CCB7A78}" type="sibTrans" cxnId="{E70E157F-1B9C-47A2-A974-09CFBC446F5E}">
      <dgm:prSet phldrT="2" phldr="0"/>
      <dgm:spPr/>
      <dgm:t>
        <a:bodyPr/>
        <a:lstStyle/>
        <a:p>
          <a:endParaRPr lang="en-US"/>
        </a:p>
      </dgm:t>
    </dgm:pt>
    <dgm:pt modelId="{AC3D5AE0-48A9-4FD7-BA90-DBFF6B17B6AF}">
      <dgm:prSet/>
      <dgm:spPr/>
      <dgm:t>
        <a:bodyPr/>
        <a:lstStyle/>
        <a:p>
          <a:pPr>
            <a:lnSpc>
              <a:spcPct val="100000"/>
            </a:lnSpc>
          </a:pPr>
          <a:r>
            <a:rPr lang="en-US" b="0" i="0"/>
            <a:t>6.Refine your program: Once your program is working correctly, you can refine it by improving its efficiency, adding new features, or making it more user-friendly.</a:t>
          </a:r>
          <a:endParaRPr lang="en-US"/>
        </a:p>
      </dgm:t>
    </dgm:pt>
    <dgm:pt modelId="{1E3F32E7-7BDB-47F4-9349-23ECEE9AA29B}" type="parTrans" cxnId="{45E30BD0-E7D1-45B3-9F6D-8D3667BD72E2}">
      <dgm:prSet/>
      <dgm:spPr/>
      <dgm:t>
        <a:bodyPr/>
        <a:lstStyle/>
        <a:p>
          <a:endParaRPr lang="en-US"/>
        </a:p>
      </dgm:t>
    </dgm:pt>
    <dgm:pt modelId="{976B863D-98CA-4909-A37C-7B06B9DD8CB0}" type="sibTrans" cxnId="{45E30BD0-E7D1-45B3-9F6D-8D3667BD72E2}">
      <dgm:prSet phldrT="3" phldr="0"/>
      <dgm:spPr/>
      <dgm:t>
        <a:bodyPr/>
        <a:lstStyle/>
        <a:p>
          <a:endParaRPr lang="en-US"/>
        </a:p>
      </dgm:t>
    </dgm:pt>
    <dgm:pt modelId="{A527424A-64A9-40DB-A787-01D38B7BEF9D}">
      <dgm:prSet/>
      <dgm:spPr/>
      <dgm:t>
        <a:bodyPr/>
        <a:lstStyle/>
        <a:p>
          <a:pPr>
            <a:lnSpc>
              <a:spcPct val="100000"/>
            </a:lnSpc>
          </a:pPr>
          <a:r>
            <a:rPr lang="en-US" b="0" i="0"/>
            <a:t>7.Deploy your program: Finally, you can deploy your program by making it available for others to use, either by distributing it as a standalone application or by hosting it on a website or server.</a:t>
          </a:r>
          <a:endParaRPr lang="en-US"/>
        </a:p>
      </dgm:t>
    </dgm:pt>
    <dgm:pt modelId="{F0ABC628-C44B-489C-8716-08E9639AD5FB}" type="parTrans" cxnId="{EDC03D8F-AE4C-4AD4-947B-100147CD12DC}">
      <dgm:prSet/>
      <dgm:spPr/>
      <dgm:t>
        <a:bodyPr/>
        <a:lstStyle/>
        <a:p>
          <a:endParaRPr lang="en-US"/>
        </a:p>
      </dgm:t>
    </dgm:pt>
    <dgm:pt modelId="{379739F0-DE20-4A0E-B409-30D48336B12F}" type="sibTrans" cxnId="{EDC03D8F-AE4C-4AD4-947B-100147CD12DC}">
      <dgm:prSet phldrT="4" phldr="0"/>
      <dgm:spPr/>
      <dgm:t>
        <a:bodyPr/>
        <a:lstStyle/>
        <a:p>
          <a:endParaRPr lang="en-US"/>
        </a:p>
      </dgm:t>
    </dgm:pt>
    <dgm:pt modelId="{F51155CC-6577-45A4-A20E-BE863410DFBD}" type="pres">
      <dgm:prSet presAssocID="{2ACF97C2-8CF6-4276-B7E7-0E20E810CDC8}" presName="root" presStyleCnt="0">
        <dgm:presLayoutVars>
          <dgm:dir/>
          <dgm:resizeHandles val="exact"/>
        </dgm:presLayoutVars>
      </dgm:prSet>
      <dgm:spPr/>
    </dgm:pt>
    <dgm:pt modelId="{83F9220E-7ACB-4B73-A341-D6F8F151D4E2}" type="pres">
      <dgm:prSet presAssocID="{679DFA34-1217-4106-8B0C-B45CAAE31355}" presName="compNode" presStyleCnt="0"/>
      <dgm:spPr/>
    </dgm:pt>
    <dgm:pt modelId="{9625F754-96B2-47F4-961D-0E0F5C6AD488}" type="pres">
      <dgm:prSet presAssocID="{679DFA34-1217-4106-8B0C-B45CAAE31355}" presName="bgRect" presStyleLbl="bgShp" presStyleIdx="0" presStyleCnt="4"/>
      <dgm:spPr/>
    </dgm:pt>
    <dgm:pt modelId="{261DAC63-D552-468B-B48C-698566AE0DF1}" type="pres">
      <dgm:prSet presAssocID="{679DFA34-1217-4106-8B0C-B45CAAE3135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7F81896B-EB96-4909-8F31-1F44E5E46348}" type="pres">
      <dgm:prSet presAssocID="{679DFA34-1217-4106-8B0C-B45CAAE31355}" presName="spaceRect" presStyleCnt="0"/>
      <dgm:spPr/>
    </dgm:pt>
    <dgm:pt modelId="{E76482B7-6891-4920-A6D5-51AE4C0FC14A}" type="pres">
      <dgm:prSet presAssocID="{679DFA34-1217-4106-8B0C-B45CAAE31355}" presName="parTx" presStyleLbl="revTx" presStyleIdx="0" presStyleCnt="4">
        <dgm:presLayoutVars>
          <dgm:chMax val="0"/>
          <dgm:chPref val="0"/>
        </dgm:presLayoutVars>
      </dgm:prSet>
      <dgm:spPr/>
    </dgm:pt>
    <dgm:pt modelId="{9D82E7D4-097F-420F-91B3-BC24B1F4A9C8}" type="pres">
      <dgm:prSet presAssocID="{EC9CECB8-B3A0-471A-8063-D1DA403678BD}" presName="sibTrans" presStyleCnt="0"/>
      <dgm:spPr/>
    </dgm:pt>
    <dgm:pt modelId="{63894108-2358-4F27-AFA4-2CF0C36DFC71}" type="pres">
      <dgm:prSet presAssocID="{7FB59C6E-34B2-4DEA-8AE9-B48FFFEFDDB2}" presName="compNode" presStyleCnt="0"/>
      <dgm:spPr/>
    </dgm:pt>
    <dgm:pt modelId="{2C6C91DD-EA85-4C50-B469-D335D854AD3B}" type="pres">
      <dgm:prSet presAssocID="{7FB59C6E-34B2-4DEA-8AE9-B48FFFEFDDB2}" presName="bgRect" presStyleLbl="bgShp" presStyleIdx="1" presStyleCnt="4"/>
      <dgm:spPr/>
    </dgm:pt>
    <dgm:pt modelId="{48525CC0-8251-4DCC-BA16-348AEF76154E}" type="pres">
      <dgm:prSet presAssocID="{7FB59C6E-34B2-4DEA-8AE9-B48FFFEFDDB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ears"/>
        </a:ext>
      </dgm:extLst>
    </dgm:pt>
    <dgm:pt modelId="{E8626CAE-C469-46CB-A097-69CCC7D1A47C}" type="pres">
      <dgm:prSet presAssocID="{7FB59C6E-34B2-4DEA-8AE9-B48FFFEFDDB2}" presName="spaceRect" presStyleCnt="0"/>
      <dgm:spPr/>
    </dgm:pt>
    <dgm:pt modelId="{00421EF2-AC13-4F8A-A200-9B7CBABB0A17}" type="pres">
      <dgm:prSet presAssocID="{7FB59C6E-34B2-4DEA-8AE9-B48FFFEFDDB2}" presName="parTx" presStyleLbl="revTx" presStyleIdx="1" presStyleCnt="4">
        <dgm:presLayoutVars>
          <dgm:chMax val="0"/>
          <dgm:chPref val="0"/>
        </dgm:presLayoutVars>
      </dgm:prSet>
      <dgm:spPr/>
    </dgm:pt>
    <dgm:pt modelId="{62EF82F0-7AE2-4A6D-B9BC-B3C24B7E46D8}" type="pres">
      <dgm:prSet presAssocID="{0C95EAE5-BCE4-435E-B8C3-19E80CCB7A78}" presName="sibTrans" presStyleCnt="0"/>
      <dgm:spPr/>
    </dgm:pt>
    <dgm:pt modelId="{7363C944-289E-4BCC-908A-763E42EAFC78}" type="pres">
      <dgm:prSet presAssocID="{AC3D5AE0-48A9-4FD7-BA90-DBFF6B17B6AF}" presName="compNode" presStyleCnt="0"/>
      <dgm:spPr/>
    </dgm:pt>
    <dgm:pt modelId="{1BFCABB2-E2D5-45B2-AEF7-A170E6CD5474}" type="pres">
      <dgm:prSet presAssocID="{AC3D5AE0-48A9-4FD7-BA90-DBFF6B17B6AF}" presName="bgRect" presStyleLbl="bgShp" presStyleIdx="2" presStyleCnt="4"/>
      <dgm:spPr/>
    </dgm:pt>
    <dgm:pt modelId="{89B5E929-F158-4B6A-B5D6-A145F9D9F770}" type="pres">
      <dgm:prSet presAssocID="{AC3D5AE0-48A9-4FD7-BA90-DBFF6B17B6A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Workflow"/>
        </a:ext>
      </dgm:extLst>
    </dgm:pt>
    <dgm:pt modelId="{D3DEBFAB-45A8-478B-88AC-24E39F6B1E53}" type="pres">
      <dgm:prSet presAssocID="{AC3D5AE0-48A9-4FD7-BA90-DBFF6B17B6AF}" presName="spaceRect" presStyleCnt="0"/>
      <dgm:spPr/>
    </dgm:pt>
    <dgm:pt modelId="{554FD962-4CAC-40E4-B676-E26ADFAD2BC2}" type="pres">
      <dgm:prSet presAssocID="{AC3D5AE0-48A9-4FD7-BA90-DBFF6B17B6AF}" presName="parTx" presStyleLbl="revTx" presStyleIdx="2" presStyleCnt="4">
        <dgm:presLayoutVars>
          <dgm:chMax val="0"/>
          <dgm:chPref val="0"/>
        </dgm:presLayoutVars>
      </dgm:prSet>
      <dgm:spPr/>
    </dgm:pt>
    <dgm:pt modelId="{A38B3D4B-A064-4FE8-994E-035AD359A107}" type="pres">
      <dgm:prSet presAssocID="{976B863D-98CA-4909-A37C-7B06B9DD8CB0}" presName="sibTrans" presStyleCnt="0"/>
      <dgm:spPr/>
    </dgm:pt>
    <dgm:pt modelId="{EA1D8E21-FCF1-48F5-8358-5C268F89D6CA}" type="pres">
      <dgm:prSet presAssocID="{A527424A-64A9-40DB-A787-01D38B7BEF9D}" presName="compNode" presStyleCnt="0"/>
      <dgm:spPr/>
    </dgm:pt>
    <dgm:pt modelId="{E591BD17-D78C-4FAC-BFFF-F83BB6DEF587}" type="pres">
      <dgm:prSet presAssocID="{A527424A-64A9-40DB-A787-01D38B7BEF9D}" presName="bgRect" presStyleLbl="bgShp" presStyleIdx="3" presStyleCnt="4"/>
      <dgm:spPr/>
    </dgm:pt>
    <dgm:pt modelId="{C89A635E-E556-4DDD-AD5A-F2938D8D4E6C}" type="pres">
      <dgm:prSet presAssocID="{A527424A-64A9-40DB-A787-01D38B7BEF9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Flowchart"/>
        </a:ext>
      </dgm:extLst>
    </dgm:pt>
    <dgm:pt modelId="{30162AB7-FB49-4D72-B44C-E4834FDF6B69}" type="pres">
      <dgm:prSet presAssocID="{A527424A-64A9-40DB-A787-01D38B7BEF9D}" presName="spaceRect" presStyleCnt="0"/>
      <dgm:spPr/>
    </dgm:pt>
    <dgm:pt modelId="{31EB9C81-067B-4893-9BBB-46B48A2F2E85}" type="pres">
      <dgm:prSet presAssocID="{A527424A-64A9-40DB-A787-01D38B7BEF9D}" presName="parTx" presStyleLbl="revTx" presStyleIdx="3" presStyleCnt="4">
        <dgm:presLayoutVars>
          <dgm:chMax val="0"/>
          <dgm:chPref val="0"/>
        </dgm:presLayoutVars>
      </dgm:prSet>
      <dgm:spPr/>
    </dgm:pt>
  </dgm:ptLst>
  <dgm:cxnLst>
    <dgm:cxn modelId="{7EE0875D-89BE-4214-A929-FAB686C9A7A7}" type="presOf" srcId="{679DFA34-1217-4106-8B0C-B45CAAE31355}" destId="{E76482B7-6891-4920-A6D5-51AE4C0FC14A}" srcOrd="0" destOrd="0" presId="urn:microsoft.com/office/officeart/2018/2/layout/IconVerticalSolidList"/>
    <dgm:cxn modelId="{4C7B394F-8AFF-4039-BA13-10D833E193CB}" type="presOf" srcId="{A527424A-64A9-40DB-A787-01D38B7BEF9D}" destId="{31EB9C81-067B-4893-9BBB-46B48A2F2E85}" srcOrd="0" destOrd="0" presId="urn:microsoft.com/office/officeart/2018/2/layout/IconVerticalSolidList"/>
    <dgm:cxn modelId="{E70E157F-1B9C-47A2-A974-09CFBC446F5E}" srcId="{2ACF97C2-8CF6-4276-B7E7-0E20E810CDC8}" destId="{7FB59C6E-34B2-4DEA-8AE9-B48FFFEFDDB2}" srcOrd="1" destOrd="0" parTransId="{6B0830DD-2C83-4CC0-9487-AD784D1102E9}" sibTransId="{0C95EAE5-BCE4-435E-B8C3-19E80CCB7A78}"/>
    <dgm:cxn modelId="{EDC03D8F-AE4C-4AD4-947B-100147CD12DC}" srcId="{2ACF97C2-8CF6-4276-B7E7-0E20E810CDC8}" destId="{A527424A-64A9-40DB-A787-01D38B7BEF9D}" srcOrd="3" destOrd="0" parTransId="{F0ABC628-C44B-489C-8716-08E9639AD5FB}" sibTransId="{379739F0-DE20-4A0E-B409-30D48336B12F}"/>
    <dgm:cxn modelId="{60EC80A1-16EA-41F1-A56C-2A81E8561958}" type="presOf" srcId="{2ACF97C2-8CF6-4276-B7E7-0E20E810CDC8}" destId="{F51155CC-6577-45A4-A20E-BE863410DFBD}" srcOrd="0" destOrd="0" presId="urn:microsoft.com/office/officeart/2018/2/layout/IconVerticalSolidList"/>
    <dgm:cxn modelId="{45E30BD0-E7D1-45B3-9F6D-8D3667BD72E2}" srcId="{2ACF97C2-8CF6-4276-B7E7-0E20E810CDC8}" destId="{AC3D5AE0-48A9-4FD7-BA90-DBFF6B17B6AF}" srcOrd="2" destOrd="0" parTransId="{1E3F32E7-7BDB-47F4-9349-23ECEE9AA29B}" sibTransId="{976B863D-98CA-4909-A37C-7B06B9DD8CB0}"/>
    <dgm:cxn modelId="{9EE21CDD-45B9-4373-BA84-B712980778B9}" type="presOf" srcId="{7FB59C6E-34B2-4DEA-8AE9-B48FFFEFDDB2}" destId="{00421EF2-AC13-4F8A-A200-9B7CBABB0A17}" srcOrd="0" destOrd="0" presId="urn:microsoft.com/office/officeart/2018/2/layout/IconVerticalSolidList"/>
    <dgm:cxn modelId="{86B225E3-01A2-45CE-A37F-2C3906A64693}" type="presOf" srcId="{AC3D5AE0-48A9-4FD7-BA90-DBFF6B17B6AF}" destId="{554FD962-4CAC-40E4-B676-E26ADFAD2BC2}" srcOrd="0" destOrd="0" presId="urn:microsoft.com/office/officeart/2018/2/layout/IconVerticalSolidList"/>
    <dgm:cxn modelId="{48412EEC-483B-4B85-BD96-03BCAC76ECD6}" srcId="{2ACF97C2-8CF6-4276-B7E7-0E20E810CDC8}" destId="{679DFA34-1217-4106-8B0C-B45CAAE31355}" srcOrd="0" destOrd="0" parTransId="{4E6D38E6-F87F-4554-8D4C-F5EA6E300FAC}" sibTransId="{EC9CECB8-B3A0-471A-8063-D1DA403678BD}"/>
    <dgm:cxn modelId="{F1199015-D687-4958-B36E-CCDC171F4963}" type="presParOf" srcId="{F51155CC-6577-45A4-A20E-BE863410DFBD}" destId="{83F9220E-7ACB-4B73-A341-D6F8F151D4E2}" srcOrd="0" destOrd="0" presId="urn:microsoft.com/office/officeart/2018/2/layout/IconVerticalSolidList"/>
    <dgm:cxn modelId="{33E1DEE3-8B83-42F1-BDF6-19DE09BE1F50}" type="presParOf" srcId="{83F9220E-7ACB-4B73-A341-D6F8F151D4E2}" destId="{9625F754-96B2-47F4-961D-0E0F5C6AD488}" srcOrd="0" destOrd="0" presId="urn:microsoft.com/office/officeart/2018/2/layout/IconVerticalSolidList"/>
    <dgm:cxn modelId="{4F5D3FB5-6584-4A60-AB18-B20C33A6E716}" type="presParOf" srcId="{83F9220E-7ACB-4B73-A341-D6F8F151D4E2}" destId="{261DAC63-D552-468B-B48C-698566AE0DF1}" srcOrd="1" destOrd="0" presId="urn:microsoft.com/office/officeart/2018/2/layout/IconVerticalSolidList"/>
    <dgm:cxn modelId="{4E6DD800-AE17-4836-89C3-7AA42093513F}" type="presParOf" srcId="{83F9220E-7ACB-4B73-A341-D6F8F151D4E2}" destId="{7F81896B-EB96-4909-8F31-1F44E5E46348}" srcOrd="2" destOrd="0" presId="urn:microsoft.com/office/officeart/2018/2/layout/IconVerticalSolidList"/>
    <dgm:cxn modelId="{7DDB25C5-7331-44A2-B808-CB7A1A219F04}" type="presParOf" srcId="{83F9220E-7ACB-4B73-A341-D6F8F151D4E2}" destId="{E76482B7-6891-4920-A6D5-51AE4C0FC14A}" srcOrd="3" destOrd="0" presId="urn:microsoft.com/office/officeart/2018/2/layout/IconVerticalSolidList"/>
    <dgm:cxn modelId="{76B665DD-94F9-4040-AE1A-7CDB9C73290B}" type="presParOf" srcId="{F51155CC-6577-45A4-A20E-BE863410DFBD}" destId="{9D82E7D4-097F-420F-91B3-BC24B1F4A9C8}" srcOrd="1" destOrd="0" presId="urn:microsoft.com/office/officeart/2018/2/layout/IconVerticalSolidList"/>
    <dgm:cxn modelId="{2EB3B7A6-032E-4B59-9084-34C8E35AF872}" type="presParOf" srcId="{F51155CC-6577-45A4-A20E-BE863410DFBD}" destId="{63894108-2358-4F27-AFA4-2CF0C36DFC71}" srcOrd="2" destOrd="0" presId="urn:microsoft.com/office/officeart/2018/2/layout/IconVerticalSolidList"/>
    <dgm:cxn modelId="{B25145C6-1CCA-4147-8BDC-3C867CFD4B50}" type="presParOf" srcId="{63894108-2358-4F27-AFA4-2CF0C36DFC71}" destId="{2C6C91DD-EA85-4C50-B469-D335D854AD3B}" srcOrd="0" destOrd="0" presId="urn:microsoft.com/office/officeart/2018/2/layout/IconVerticalSolidList"/>
    <dgm:cxn modelId="{6768948A-AF1F-4AF0-B23A-381E95DC6892}" type="presParOf" srcId="{63894108-2358-4F27-AFA4-2CF0C36DFC71}" destId="{48525CC0-8251-4DCC-BA16-348AEF76154E}" srcOrd="1" destOrd="0" presId="urn:microsoft.com/office/officeart/2018/2/layout/IconVerticalSolidList"/>
    <dgm:cxn modelId="{E7A25C08-CF98-4A85-8B31-57D146C44326}" type="presParOf" srcId="{63894108-2358-4F27-AFA4-2CF0C36DFC71}" destId="{E8626CAE-C469-46CB-A097-69CCC7D1A47C}" srcOrd="2" destOrd="0" presId="urn:microsoft.com/office/officeart/2018/2/layout/IconVerticalSolidList"/>
    <dgm:cxn modelId="{93C7EFCC-26CA-4D16-A74F-0FCA726CDE9F}" type="presParOf" srcId="{63894108-2358-4F27-AFA4-2CF0C36DFC71}" destId="{00421EF2-AC13-4F8A-A200-9B7CBABB0A17}" srcOrd="3" destOrd="0" presId="urn:microsoft.com/office/officeart/2018/2/layout/IconVerticalSolidList"/>
    <dgm:cxn modelId="{567F8B0C-AA97-40FE-8965-7BA611DE8261}" type="presParOf" srcId="{F51155CC-6577-45A4-A20E-BE863410DFBD}" destId="{62EF82F0-7AE2-4A6D-B9BC-B3C24B7E46D8}" srcOrd="3" destOrd="0" presId="urn:microsoft.com/office/officeart/2018/2/layout/IconVerticalSolidList"/>
    <dgm:cxn modelId="{49A2A08E-5EF8-4BB7-B3E5-8841CB5A60B6}" type="presParOf" srcId="{F51155CC-6577-45A4-A20E-BE863410DFBD}" destId="{7363C944-289E-4BCC-908A-763E42EAFC78}" srcOrd="4" destOrd="0" presId="urn:microsoft.com/office/officeart/2018/2/layout/IconVerticalSolidList"/>
    <dgm:cxn modelId="{F97D2D86-765E-4593-90A9-BCCCB7FBEC39}" type="presParOf" srcId="{7363C944-289E-4BCC-908A-763E42EAFC78}" destId="{1BFCABB2-E2D5-45B2-AEF7-A170E6CD5474}" srcOrd="0" destOrd="0" presId="urn:microsoft.com/office/officeart/2018/2/layout/IconVerticalSolidList"/>
    <dgm:cxn modelId="{3B14A29B-5214-49DC-ACB4-F10C8E5B6253}" type="presParOf" srcId="{7363C944-289E-4BCC-908A-763E42EAFC78}" destId="{89B5E929-F158-4B6A-B5D6-A145F9D9F770}" srcOrd="1" destOrd="0" presId="urn:microsoft.com/office/officeart/2018/2/layout/IconVerticalSolidList"/>
    <dgm:cxn modelId="{6B7E36C7-E0FC-4665-8C35-3BDAE14023A7}" type="presParOf" srcId="{7363C944-289E-4BCC-908A-763E42EAFC78}" destId="{D3DEBFAB-45A8-478B-88AC-24E39F6B1E53}" srcOrd="2" destOrd="0" presId="urn:microsoft.com/office/officeart/2018/2/layout/IconVerticalSolidList"/>
    <dgm:cxn modelId="{899A7A2F-1DD6-4A73-8BF1-EA5DA9408583}" type="presParOf" srcId="{7363C944-289E-4BCC-908A-763E42EAFC78}" destId="{554FD962-4CAC-40E4-B676-E26ADFAD2BC2}" srcOrd="3" destOrd="0" presId="urn:microsoft.com/office/officeart/2018/2/layout/IconVerticalSolidList"/>
    <dgm:cxn modelId="{7105908B-485D-4F2B-B93C-F49B00D5457A}" type="presParOf" srcId="{F51155CC-6577-45A4-A20E-BE863410DFBD}" destId="{A38B3D4B-A064-4FE8-994E-035AD359A107}" srcOrd="5" destOrd="0" presId="urn:microsoft.com/office/officeart/2018/2/layout/IconVerticalSolidList"/>
    <dgm:cxn modelId="{A981C742-8F05-4551-9EEB-5F3038ACE07E}" type="presParOf" srcId="{F51155CC-6577-45A4-A20E-BE863410DFBD}" destId="{EA1D8E21-FCF1-48F5-8358-5C268F89D6CA}" srcOrd="6" destOrd="0" presId="urn:microsoft.com/office/officeart/2018/2/layout/IconVerticalSolidList"/>
    <dgm:cxn modelId="{AF533250-8D34-4163-A320-119B6A628D08}" type="presParOf" srcId="{EA1D8E21-FCF1-48F5-8358-5C268F89D6CA}" destId="{E591BD17-D78C-4FAC-BFFF-F83BB6DEF587}" srcOrd="0" destOrd="0" presId="urn:microsoft.com/office/officeart/2018/2/layout/IconVerticalSolidList"/>
    <dgm:cxn modelId="{333CA68D-223E-4D9A-AC74-E30AF841DA91}" type="presParOf" srcId="{EA1D8E21-FCF1-48F5-8358-5C268F89D6CA}" destId="{C89A635E-E556-4DDD-AD5A-F2938D8D4E6C}" srcOrd="1" destOrd="0" presId="urn:microsoft.com/office/officeart/2018/2/layout/IconVerticalSolidList"/>
    <dgm:cxn modelId="{A40FC752-93D4-486A-ADD6-2E68B703FDCC}" type="presParOf" srcId="{EA1D8E21-FCF1-48F5-8358-5C268F89D6CA}" destId="{30162AB7-FB49-4D72-B44C-E4834FDF6B69}" srcOrd="2" destOrd="0" presId="urn:microsoft.com/office/officeart/2018/2/layout/IconVerticalSolidList"/>
    <dgm:cxn modelId="{48040928-F742-47A4-8F9D-91C338C83BEF}" type="presParOf" srcId="{EA1D8E21-FCF1-48F5-8358-5C268F89D6CA}" destId="{31EB9C81-067B-4893-9BBB-46B48A2F2E85}"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B8AD3F-B3B9-4C6A-91FB-5BA867C2C795}">
      <dsp:nvSpPr>
        <dsp:cNvPr id="0" name=""/>
        <dsp:cNvSpPr/>
      </dsp:nvSpPr>
      <dsp:spPr>
        <a:xfrm>
          <a:off x="0" y="56810"/>
          <a:ext cx="9346692" cy="95589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a:t>Choose a programming language: There are many programming languages to choose from, such as Python, Java, C++, and JavaScript. Each language has its own syntax and features, so it's important to choose one that suits your needs.</a:t>
          </a:r>
          <a:endParaRPr lang="en-US" sz="1900" kern="1200"/>
        </a:p>
      </dsp:txBody>
      <dsp:txXfrm>
        <a:off x="46663" y="103473"/>
        <a:ext cx="9253366" cy="862564"/>
      </dsp:txXfrm>
    </dsp:sp>
    <dsp:sp modelId="{2CE8C43D-F411-47D9-A8FD-A6E7AF4AEF68}">
      <dsp:nvSpPr>
        <dsp:cNvPr id="0" name=""/>
        <dsp:cNvSpPr/>
      </dsp:nvSpPr>
      <dsp:spPr>
        <a:xfrm>
          <a:off x="0" y="1067420"/>
          <a:ext cx="9346692" cy="95589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a:t>Plan your program: Before you start coding, it's important to have a clear plan of what you want your program to do. This involves breaking down the problem into smaller parts and determining the best way to solve each part.</a:t>
          </a:r>
          <a:endParaRPr lang="en-US" sz="1900" kern="1200"/>
        </a:p>
      </dsp:txBody>
      <dsp:txXfrm>
        <a:off x="46663" y="1114083"/>
        <a:ext cx="9253366" cy="862564"/>
      </dsp:txXfrm>
    </dsp:sp>
    <dsp:sp modelId="{6A5C032A-5E55-4196-84CD-6688FEDF2668}">
      <dsp:nvSpPr>
        <dsp:cNvPr id="0" name=""/>
        <dsp:cNvSpPr/>
      </dsp:nvSpPr>
      <dsp:spPr>
        <a:xfrm>
          <a:off x="0" y="2078031"/>
          <a:ext cx="9346692" cy="95589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a:t>Write your code: Once you have a plan, you can start writing your code. This involves using the syntax of your chosen programming language to write instructions that the computer can understand.</a:t>
          </a:r>
          <a:endParaRPr lang="en-US" sz="1900" kern="1200"/>
        </a:p>
      </dsp:txBody>
      <dsp:txXfrm>
        <a:off x="46663" y="2124694"/>
        <a:ext cx="9253366" cy="8625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25F754-96B2-47F4-961D-0E0F5C6AD488}">
      <dsp:nvSpPr>
        <dsp:cNvPr id="0" name=""/>
        <dsp:cNvSpPr/>
      </dsp:nvSpPr>
      <dsp:spPr>
        <a:xfrm>
          <a:off x="0" y="1282"/>
          <a:ext cx="9346692" cy="6501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1DAC63-D552-468B-B48C-698566AE0DF1}">
      <dsp:nvSpPr>
        <dsp:cNvPr id="0" name=""/>
        <dsp:cNvSpPr/>
      </dsp:nvSpPr>
      <dsp:spPr>
        <a:xfrm>
          <a:off x="196667" y="147564"/>
          <a:ext cx="357577" cy="3575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6482B7-6891-4920-A6D5-51AE4C0FC14A}">
      <dsp:nvSpPr>
        <dsp:cNvPr id="0" name=""/>
        <dsp:cNvSpPr/>
      </dsp:nvSpPr>
      <dsp:spPr>
        <a:xfrm>
          <a:off x="750912" y="1282"/>
          <a:ext cx="8595779" cy="650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807" tIns="68807" rIns="68807" bIns="68807" numCol="1" spcCol="1270" anchor="ctr" anchorCtr="0">
          <a:noAutofit/>
        </a:bodyPr>
        <a:lstStyle/>
        <a:p>
          <a:pPr marL="0" lvl="0" indent="0" algn="l" defTabSz="666750">
            <a:lnSpc>
              <a:spcPct val="100000"/>
            </a:lnSpc>
            <a:spcBef>
              <a:spcPct val="0"/>
            </a:spcBef>
            <a:spcAft>
              <a:spcPct val="35000"/>
            </a:spcAft>
            <a:buNone/>
          </a:pPr>
          <a:r>
            <a:rPr lang="en-US" sz="1500" b="0" i="0" kern="1200"/>
            <a:t>4.Test your program: After writing your code, it's important to test it to make sure it works as expected. This involves running your program and checking the output to see if it matches what you were expecting.</a:t>
          </a:r>
          <a:endParaRPr lang="en-US" sz="1500" kern="1200"/>
        </a:p>
      </dsp:txBody>
      <dsp:txXfrm>
        <a:off x="750912" y="1282"/>
        <a:ext cx="8595779" cy="650140"/>
      </dsp:txXfrm>
    </dsp:sp>
    <dsp:sp modelId="{2C6C91DD-EA85-4C50-B469-D335D854AD3B}">
      <dsp:nvSpPr>
        <dsp:cNvPr id="0" name=""/>
        <dsp:cNvSpPr/>
      </dsp:nvSpPr>
      <dsp:spPr>
        <a:xfrm>
          <a:off x="0" y="813958"/>
          <a:ext cx="9346692" cy="6501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525CC0-8251-4DCC-BA16-348AEF76154E}">
      <dsp:nvSpPr>
        <dsp:cNvPr id="0" name=""/>
        <dsp:cNvSpPr/>
      </dsp:nvSpPr>
      <dsp:spPr>
        <a:xfrm>
          <a:off x="196667" y="960239"/>
          <a:ext cx="357577" cy="35757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421EF2-AC13-4F8A-A200-9B7CBABB0A17}">
      <dsp:nvSpPr>
        <dsp:cNvPr id="0" name=""/>
        <dsp:cNvSpPr/>
      </dsp:nvSpPr>
      <dsp:spPr>
        <a:xfrm>
          <a:off x="750912" y="813958"/>
          <a:ext cx="8595779" cy="650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807" tIns="68807" rIns="68807" bIns="68807" numCol="1" spcCol="1270" anchor="ctr" anchorCtr="0">
          <a:noAutofit/>
        </a:bodyPr>
        <a:lstStyle/>
        <a:p>
          <a:pPr marL="0" lvl="0" indent="0" algn="l" defTabSz="666750">
            <a:lnSpc>
              <a:spcPct val="100000"/>
            </a:lnSpc>
            <a:spcBef>
              <a:spcPct val="0"/>
            </a:spcBef>
            <a:spcAft>
              <a:spcPct val="35000"/>
            </a:spcAft>
            <a:buNone/>
          </a:pPr>
          <a:r>
            <a:rPr lang="en-US" sz="1500" kern="1200"/>
            <a:t>5.</a:t>
          </a:r>
          <a:r>
            <a:rPr lang="en-US" sz="1500" b="0" i="0" kern="1200"/>
            <a:t>Debug your program: If your program isn't working as expected, you'll need to debug it by identifying and fixing any errors in your code.</a:t>
          </a:r>
          <a:endParaRPr lang="en-US" sz="1500" kern="1200"/>
        </a:p>
      </dsp:txBody>
      <dsp:txXfrm>
        <a:off x="750912" y="813958"/>
        <a:ext cx="8595779" cy="650140"/>
      </dsp:txXfrm>
    </dsp:sp>
    <dsp:sp modelId="{1BFCABB2-E2D5-45B2-AEF7-A170E6CD5474}">
      <dsp:nvSpPr>
        <dsp:cNvPr id="0" name=""/>
        <dsp:cNvSpPr/>
      </dsp:nvSpPr>
      <dsp:spPr>
        <a:xfrm>
          <a:off x="0" y="1626633"/>
          <a:ext cx="9346692" cy="6501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B5E929-F158-4B6A-B5D6-A145F9D9F770}">
      <dsp:nvSpPr>
        <dsp:cNvPr id="0" name=""/>
        <dsp:cNvSpPr/>
      </dsp:nvSpPr>
      <dsp:spPr>
        <a:xfrm>
          <a:off x="196667" y="1772915"/>
          <a:ext cx="357577" cy="35757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4FD962-4CAC-40E4-B676-E26ADFAD2BC2}">
      <dsp:nvSpPr>
        <dsp:cNvPr id="0" name=""/>
        <dsp:cNvSpPr/>
      </dsp:nvSpPr>
      <dsp:spPr>
        <a:xfrm>
          <a:off x="750912" y="1626633"/>
          <a:ext cx="8595779" cy="650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807" tIns="68807" rIns="68807" bIns="68807" numCol="1" spcCol="1270" anchor="ctr" anchorCtr="0">
          <a:noAutofit/>
        </a:bodyPr>
        <a:lstStyle/>
        <a:p>
          <a:pPr marL="0" lvl="0" indent="0" algn="l" defTabSz="666750">
            <a:lnSpc>
              <a:spcPct val="100000"/>
            </a:lnSpc>
            <a:spcBef>
              <a:spcPct val="0"/>
            </a:spcBef>
            <a:spcAft>
              <a:spcPct val="35000"/>
            </a:spcAft>
            <a:buNone/>
          </a:pPr>
          <a:r>
            <a:rPr lang="en-US" sz="1500" b="0" i="0" kern="1200"/>
            <a:t>6.Refine your program: Once your program is working correctly, you can refine it by improving its efficiency, adding new features, or making it more user-friendly.</a:t>
          </a:r>
          <a:endParaRPr lang="en-US" sz="1500" kern="1200"/>
        </a:p>
      </dsp:txBody>
      <dsp:txXfrm>
        <a:off x="750912" y="1626633"/>
        <a:ext cx="8595779" cy="650140"/>
      </dsp:txXfrm>
    </dsp:sp>
    <dsp:sp modelId="{E591BD17-D78C-4FAC-BFFF-F83BB6DEF587}">
      <dsp:nvSpPr>
        <dsp:cNvPr id="0" name=""/>
        <dsp:cNvSpPr/>
      </dsp:nvSpPr>
      <dsp:spPr>
        <a:xfrm>
          <a:off x="0" y="2439308"/>
          <a:ext cx="9346692" cy="6501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9A635E-E556-4DDD-AD5A-F2938D8D4E6C}">
      <dsp:nvSpPr>
        <dsp:cNvPr id="0" name=""/>
        <dsp:cNvSpPr/>
      </dsp:nvSpPr>
      <dsp:spPr>
        <a:xfrm>
          <a:off x="196667" y="2585590"/>
          <a:ext cx="357577" cy="35757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EB9C81-067B-4893-9BBB-46B48A2F2E85}">
      <dsp:nvSpPr>
        <dsp:cNvPr id="0" name=""/>
        <dsp:cNvSpPr/>
      </dsp:nvSpPr>
      <dsp:spPr>
        <a:xfrm>
          <a:off x="750912" y="2439308"/>
          <a:ext cx="8595779" cy="650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807" tIns="68807" rIns="68807" bIns="68807" numCol="1" spcCol="1270" anchor="ctr" anchorCtr="0">
          <a:noAutofit/>
        </a:bodyPr>
        <a:lstStyle/>
        <a:p>
          <a:pPr marL="0" lvl="0" indent="0" algn="l" defTabSz="666750">
            <a:lnSpc>
              <a:spcPct val="100000"/>
            </a:lnSpc>
            <a:spcBef>
              <a:spcPct val="0"/>
            </a:spcBef>
            <a:spcAft>
              <a:spcPct val="35000"/>
            </a:spcAft>
            <a:buNone/>
          </a:pPr>
          <a:r>
            <a:rPr lang="en-US" sz="1500" b="0" i="0" kern="1200"/>
            <a:t>7.Deploy your program: Finally, you can deploy your program by making it available for others to use, either by distributing it as a standalone application or by hosting it on a website or server.</a:t>
          </a:r>
          <a:endParaRPr lang="en-US" sz="1500" kern="1200"/>
        </a:p>
      </dsp:txBody>
      <dsp:txXfrm>
        <a:off x="750912" y="2439308"/>
        <a:ext cx="8595779" cy="6501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DB8A47-FA39-4EBE-AAE1-DDDCB3EF5875}"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5EDFFF-C15A-4CEA-8B22-FC9C9A561215}" type="slidenum">
              <a:rPr lang="en-US" smtClean="0"/>
              <a:t>‹#›</a:t>
            </a:fld>
            <a:endParaRPr lang="en-US"/>
          </a:p>
        </p:txBody>
      </p:sp>
    </p:spTree>
    <p:extLst>
      <p:ext uri="{BB962C8B-B14F-4D97-AF65-F5344CB8AC3E}">
        <p14:creationId xmlns:p14="http://schemas.microsoft.com/office/powerpoint/2010/main" val="2064111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DB8A47-FA39-4EBE-AAE1-DDDCB3EF5875}"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5EDFFF-C15A-4CEA-8B22-FC9C9A561215}" type="slidenum">
              <a:rPr lang="en-US" smtClean="0"/>
              <a:t>‹#›</a:t>
            </a:fld>
            <a:endParaRPr lang="en-US"/>
          </a:p>
        </p:txBody>
      </p:sp>
    </p:spTree>
    <p:extLst>
      <p:ext uri="{BB962C8B-B14F-4D97-AF65-F5344CB8AC3E}">
        <p14:creationId xmlns:p14="http://schemas.microsoft.com/office/powerpoint/2010/main" val="3989491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DB8A47-FA39-4EBE-AAE1-DDDCB3EF5875}"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5EDFFF-C15A-4CEA-8B22-FC9C9A561215}" type="slidenum">
              <a:rPr lang="en-US" smtClean="0"/>
              <a:t>‹#›</a:t>
            </a:fld>
            <a:endParaRPr lang="en-US"/>
          </a:p>
        </p:txBody>
      </p:sp>
    </p:spTree>
    <p:extLst>
      <p:ext uri="{BB962C8B-B14F-4D97-AF65-F5344CB8AC3E}">
        <p14:creationId xmlns:p14="http://schemas.microsoft.com/office/powerpoint/2010/main" val="3131689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DB8A47-FA39-4EBE-AAE1-DDDCB3EF5875}"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5EDFFF-C15A-4CEA-8B22-FC9C9A561215}"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46561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DB8A47-FA39-4EBE-AAE1-DDDCB3EF5875}"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5EDFFF-C15A-4CEA-8B22-FC9C9A561215}" type="slidenum">
              <a:rPr lang="en-US" smtClean="0"/>
              <a:t>‹#›</a:t>
            </a:fld>
            <a:endParaRPr lang="en-US"/>
          </a:p>
        </p:txBody>
      </p:sp>
    </p:spTree>
    <p:extLst>
      <p:ext uri="{BB962C8B-B14F-4D97-AF65-F5344CB8AC3E}">
        <p14:creationId xmlns:p14="http://schemas.microsoft.com/office/powerpoint/2010/main" val="3101885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5DB8A47-FA39-4EBE-AAE1-DDDCB3EF5875}" type="datetimeFigureOut">
              <a:rPr lang="en-US" smtClean="0"/>
              <a:t>3/30/2023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5EDFFF-C15A-4CEA-8B22-FC9C9A561215}" type="slidenum">
              <a:rPr lang="en-US" smtClean="0"/>
              <a:t>‹#›</a:t>
            </a:fld>
            <a:endParaRPr lang="en-US"/>
          </a:p>
        </p:txBody>
      </p:sp>
    </p:spTree>
    <p:extLst>
      <p:ext uri="{BB962C8B-B14F-4D97-AF65-F5344CB8AC3E}">
        <p14:creationId xmlns:p14="http://schemas.microsoft.com/office/powerpoint/2010/main" val="3422646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5DB8A47-FA39-4EBE-AAE1-DDDCB3EF5875}" type="datetimeFigureOut">
              <a:rPr lang="en-US" smtClean="0"/>
              <a:t>3/30/2023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5EDFFF-C15A-4CEA-8B22-FC9C9A561215}" type="slidenum">
              <a:rPr lang="en-US" smtClean="0"/>
              <a:t>‹#›</a:t>
            </a:fld>
            <a:endParaRPr lang="en-US"/>
          </a:p>
        </p:txBody>
      </p:sp>
    </p:spTree>
    <p:extLst>
      <p:ext uri="{BB962C8B-B14F-4D97-AF65-F5344CB8AC3E}">
        <p14:creationId xmlns:p14="http://schemas.microsoft.com/office/powerpoint/2010/main" val="36217469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DB8A47-FA39-4EBE-AAE1-DDDCB3EF5875}"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5EDFFF-C15A-4CEA-8B22-FC9C9A561215}" type="slidenum">
              <a:rPr lang="en-US" smtClean="0"/>
              <a:t>‹#›</a:t>
            </a:fld>
            <a:endParaRPr lang="en-US"/>
          </a:p>
        </p:txBody>
      </p:sp>
    </p:spTree>
    <p:extLst>
      <p:ext uri="{BB962C8B-B14F-4D97-AF65-F5344CB8AC3E}">
        <p14:creationId xmlns:p14="http://schemas.microsoft.com/office/powerpoint/2010/main" val="2989831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DB8A47-FA39-4EBE-AAE1-DDDCB3EF5875}"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5EDFFF-C15A-4CEA-8B22-FC9C9A561215}" type="slidenum">
              <a:rPr lang="en-US" smtClean="0"/>
              <a:t>‹#›</a:t>
            </a:fld>
            <a:endParaRPr lang="en-US"/>
          </a:p>
        </p:txBody>
      </p:sp>
    </p:spTree>
    <p:extLst>
      <p:ext uri="{BB962C8B-B14F-4D97-AF65-F5344CB8AC3E}">
        <p14:creationId xmlns:p14="http://schemas.microsoft.com/office/powerpoint/2010/main" val="2339577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DB8A47-FA39-4EBE-AAE1-DDDCB3EF5875}"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5EDFFF-C15A-4CEA-8B22-FC9C9A561215}" type="slidenum">
              <a:rPr lang="en-US" smtClean="0"/>
              <a:t>‹#›</a:t>
            </a:fld>
            <a:endParaRPr lang="en-US"/>
          </a:p>
        </p:txBody>
      </p:sp>
    </p:spTree>
    <p:extLst>
      <p:ext uri="{BB962C8B-B14F-4D97-AF65-F5344CB8AC3E}">
        <p14:creationId xmlns:p14="http://schemas.microsoft.com/office/powerpoint/2010/main" val="1694893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DB8A47-FA39-4EBE-AAE1-DDDCB3EF5875}"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5EDFFF-C15A-4CEA-8B22-FC9C9A561215}" type="slidenum">
              <a:rPr lang="en-US" smtClean="0"/>
              <a:t>‹#›</a:t>
            </a:fld>
            <a:endParaRPr lang="en-US"/>
          </a:p>
        </p:txBody>
      </p:sp>
    </p:spTree>
    <p:extLst>
      <p:ext uri="{BB962C8B-B14F-4D97-AF65-F5344CB8AC3E}">
        <p14:creationId xmlns:p14="http://schemas.microsoft.com/office/powerpoint/2010/main" val="465768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DB8A47-FA39-4EBE-AAE1-DDDCB3EF5875}"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5EDFFF-C15A-4CEA-8B22-FC9C9A561215}" type="slidenum">
              <a:rPr lang="en-US" smtClean="0"/>
              <a:t>‹#›</a:t>
            </a:fld>
            <a:endParaRPr lang="en-US"/>
          </a:p>
        </p:txBody>
      </p:sp>
    </p:spTree>
    <p:extLst>
      <p:ext uri="{BB962C8B-B14F-4D97-AF65-F5344CB8AC3E}">
        <p14:creationId xmlns:p14="http://schemas.microsoft.com/office/powerpoint/2010/main" val="1670140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DB8A47-FA39-4EBE-AAE1-DDDCB3EF5875}" type="datetimeFigureOut">
              <a:rPr lang="en-US" smtClean="0"/>
              <a:t>3/30/2023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5EDFFF-C15A-4CEA-8B22-FC9C9A561215}" type="slidenum">
              <a:rPr lang="en-US" smtClean="0"/>
              <a:t>‹#›</a:t>
            </a:fld>
            <a:endParaRPr lang="en-US"/>
          </a:p>
        </p:txBody>
      </p:sp>
    </p:spTree>
    <p:extLst>
      <p:ext uri="{BB962C8B-B14F-4D97-AF65-F5344CB8AC3E}">
        <p14:creationId xmlns:p14="http://schemas.microsoft.com/office/powerpoint/2010/main" val="36094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DB8A47-FA39-4EBE-AAE1-DDDCB3EF5875}" type="datetimeFigureOut">
              <a:rPr lang="en-US" smtClean="0"/>
              <a:t>3/30/2023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5EDFFF-C15A-4CEA-8B22-FC9C9A561215}" type="slidenum">
              <a:rPr lang="en-US" smtClean="0"/>
              <a:t>‹#›</a:t>
            </a:fld>
            <a:endParaRPr lang="en-US"/>
          </a:p>
        </p:txBody>
      </p:sp>
    </p:spTree>
    <p:extLst>
      <p:ext uri="{BB962C8B-B14F-4D97-AF65-F5344CB8AC3E}">
        <p14:creationId xmlns:p14="http://schemas.microsoft.com/office/powerpoint/2010/main" val="911039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C5DB8A47-FA39-4EBE-AAE1-DDDCB3EF5875}" type="datetimeFigureOut">
              <a:rPr lang="en-US" smtClean="0"/>
              <a:t>3/30/2023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5EDFFF-C15A-4CEA-8B22-FC9C9A561215}" type="slidenum">
              <a:rPr lang="en-US" smtClean="0"/>
              <a:t>‹#›</a:t>
            </a:fld>
            <a:endParaRPr lang="en-US"/>
          </a:p>
        </p:txBody>
      </p:sp>
    </p:spTree>
    <p:extLst>
      <p:ext uri="{BB962C8B-B14F-4D97-AF65-F5344CB8AC3E}">
        <p14:creationId xmlns:p14="http://schemas.microsoft.com/office/powerpoint/2010/main" val="2996170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DB8A47-FA39-4EBE-AAE1-DDDCB3EF5875}"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5EDFFF-C15A-4CEA-8B22-FC9C9A561215}" type="slidenum">
              <a:rPr lang="en-US" smtClean="0"/>
              <a:t>‹#›</a:t>
            </a:fld>
            <a:endParaRPr lang="en-US"/>
          </a:p>
        </p:txBody>
      </p:sp>
    </p:spTree>
    <p:extLst>
      <p:ext uri="{BB962C8B-B14F-4D97-AF65-F5344CB8AC3E}">
        <p14:creationId xmlns:p14="http://schemas.microsoft.com/office/powerpoint/2010/main" val="2711258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DB8A47-FA39-4EBE-AAE1-DDDCB3EF5875}"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5EDFFF-C15A-4CEA-8B22-FC9C9A561215}" type="slidenum">
              <a:rPr lang="en-US" smtClean="0"/>
              <a:t>‹#›</a:t>
            </a:fld>
            <a:endParaRPr lang="en-US"/>
          </a:p>
        </p:txBody>
      </p:sp>
    </p:spTree>
    <p:extLst>
      <p:ext uri="{BB962C8B-B14F-4D97-AF65-F5344CB8AC3E}">
        <p14:creationId xmlns:p14="http://schemas.microsoft.com/office/powerpoint/2010/main" val="4101372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C5DB8A47-FA39-4EBE-AAE1-DDDCB3EF5875}" type="datetimeFigureOut">
              <a:rPr lang="en-US" smtClean="0"/>
              <a:t>3/30/2023</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A95EDFFF-C15A-4CEA-8B22-FC9C9A561215}" type="slidenum">
              <a:rPr lang="en-US" smtClean="0"/>
              <a:t>‹#›</a:t>
            </a:fld>
            <a:endParaRPr lang="en-US"/>
          </a:p>
        </p:txBody>
      </p:sp>
    </p:spTree>
    <p:extLst>
      <p:ext uri="{BB962C8B-B14F-4D97-AF65-F5344CB8AC3E}">
        <p14:creationId xmlns:p14="http://schemas.microsoft.com/office/powerpoint/2010/main" val="157496242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xfuel.com/en/free-photo-jylsx" TargetMode="External"/><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deviantart.com/fbwash/art/Godzilla-vs-Muto-Prime-Art-802991486" TargetMode="External"/><Relationship Id="rId2" Type="http://schemas.openxmlformats.org/officeDocument/2006/relationships/image" Target="../media/image14.gif"/><Relationship Id="rId1" Type="http://schemas.openxmlformats.org/officeDocument/2006/relationships/slideLayout" Target="../slideLayouts/slideLayout7.xml"/><Relationship Id="rId5" Type="http://schemas.openxmlformats.org/officeDocument/2006/relationships/hyperlink" Target="https://creativecommons.org/licenses/by-nc-nd/3.0/"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s://www.pxfuel.com/en/free-photo-jylsx"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www.pxfuel.com/en/free-photo-jylsx"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https://www.pxfuel.com/en/free-photo-jylsx" TargetMode="External"/><Relationship Id="rId7" Type="http://schemas.openxmlformats.org/officeDocument/2006/relationships/diagramQuickStyle" Target="../diagrams/quickStyle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hyperlink" Target="https://www.pxfuel.com/en/free-photo-jylsx" TargetMode="External"/><Relationship Id="rId2" Type="http://schemas.openxmlformats.org/officeDocument/2006/relationships/image" Target="../media/image4.jpeg"/><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hyperlink" Target="https://www.youtube.com/watch?v=CIRGjwYgdT4" TargetMode="External"/><Relationship Id="rId5" Type="http://schemas.openxmlformats.org/officeDocument/2006/relationships/hyperlink" Target="https://www.pxfuel.com/en/free-photo-jylsx" TargetMode="Externa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hyperlink" Target="https://www.dkfindout.com/us/quiz/computer-coding/quiz-yourself-on-coding/" TargetMode="External"/><Relationship Id="rId5" Type="http://schemas.openxmlformats.org/officeDocument/2006/relationships/hyperlink" Target="https://www.pxfuel.com/en/free-photo-jylsx" TargetMode="Externa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hyperlink" Target="https://www.pxfuel.com/en/free-photo-jylsx"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B40FCD49-2060-48B9-8212-8A5F1DF47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application&#10;&#10;Description automatically generated">
            <a:extLst>
              <a:ext uri="{FF2B5EF4-FFF2-40B4-BE49-F238E27FC236}">
                <a16:creationId xmlns:a16="http://schemas.microsoft.com/office/drawing/2014/main" id="{105A05AC-2675-D678-13FA-D41B22A9574E}"/>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5858"/>
          <a:stretch/>
        </p:blipFill>
        <p:spPr>
          <a:xfrm>
            <a:off x="20" y="10"/>
            <a:ext cx="12191980" cy="6857990"/>
          </a:xfrm>
          <a:prstGeom prst="rect">
            <a:avLst/>
          </a:prstGeom>
        </p:spPr>
      </p:pic>
      <p:pic>
        <p:nvPicPr>
          <p:cNvPr id="12" name="Picture 11">
            <a:extLst>
              <a:ext uri="{FF2B5EF4-FFF2-40B4-BE49-F238E27FC236}">
                <a16:creationId xmlns:a16="http://schemas.microsoft.com/office/drawing/2014/main" id="{83A45DCD-B5FB-4A86-88D2-91088C7FFC5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935E573-F04D-116A-2874-7FD882DD4D65}"/>
              </a:ext>
            </a:extLst>
          </p:cNvPr>
          <p:cNvSpPr>
            <a:spLocks noGrp="1"/>
          </p:cNvSpPr>
          <p:nvPr>
            <p:ph type="ctrTitle"/>
          </p:nvPr>
        </p:nvSpPr>
        <p:spPr>
          <a:xfrm>
            <a:off x="1751012" y="1300785"/>
            <a:ext cx="8689976" cy="2509213"/>
          </a:xfrm>
        </p:spPr>
        <p:txBody>
          <a:bodyPr>
            <a:normAutofit/>
          </a:bodyPr>
          <a:lstStyle/>
          <a:p>
            <a:r>
              <a:rPr lang="en-US" b="0" i="0" dirty="0">
                <a:effectLst/>
                <a:latin typeface="Söhne"/>
              </a:rPr>
              <a:t>Computer Science: Programming and Coding</a:t>
            </a:r>
            <a:br>
              <a:rPr lang="en-US" b="0" i="0" dirty="0">
                <a:effectLst/>
                <a:latin typeface="Söhne"/>
              </a:rPr>
            </a:br>
            <a:endParaRPr lang="en-US" dirty="0"/>
          </a:p>
        </p:txBody>
      </p:sp>
      <p:sp>
        <p:nvSpPr>
          <p:cNvPr id="3" name="Subtitle 2">
            <a:extLst>
              <a:ext uri="{FF2B5EF4-FFF2-40B4-BE49-F238E27FC236}">
                <a16:creationId xmlns:a16="http://schemas.microsoft.com/office/drawing/2014/main" id="{4CABDB6A-0637-E114-EB19-02A60C967A6A}"/>
              </a:ext>
            </a:extLst>
          </p:cNvPr>
          <p:cNvSpPr>
            <a:spLocks noGrp="1"/>
          </p:cNvSpPr>
          <p:nvPr>
            <p:ph type="subTitle" idx="1"/>
          </p:nvPr>
        </p:nvSpPr>
        <p:spPr>
          <a:xfrm>
            <a:off x="1751012" y="3886200"/>
            <a:ext cx="8689976" cy="1371599"/>
          </a:xfrm>
        </p:spPr>
        <p:txBody>
          <a:bodyPr>
            <a:normAutofit/>
          </a:bodyPr>
          <a:lstStyle/>
          <a:p>
            <a:r>
              <a:rPr lang="en-US">
                <a:solidFill>
                  <a:schemeClr val="tx1">
                    <a:lumMod val="65000"/>
                    <a:lumOff val="35000"/>
                  </a:schemeClr>
                </a:solidFill>
              </a:rPr>
              <a:t>By: Karam Samara</a:t>
            </a:r>
          </a:p>
        </p:txBody>
      </p:sp>
    </p:spTree>
    <p:extLst>
      <p:ext uri="{BB962C8B-B14F-4D97-AF65-F5344CB8AC3E}">
        <p14:creationId xmlns:p14="http://schemas.microsoft.com/office/powerpoint/2010/main" val="4451525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Char"/>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7E607C4-A0A1-44FA-981D-EA3B813963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10;&#10;Description automatically generated">
            <a:extLst>
              <a:ext uri="{FF2B5EF4-FFF2-40B4-BE49-F238E27FC236}">
                <a16:creationId xmlns:a16="http://schemas.microsoft.com/office/drawing/2014/main" id="{A1EC5E2F-FE82-FE52-EFE6-F3129589CB9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917700" y="643466"/>
            <a:ext cx="8356600" cy="5571067"/>
          </a:xfrm>
          <a:prstGeom prst="rect">
            <a:avLst/>
          </a:prstGeom>
        </p:spPr>
      </p:pic>
      <p:pic>
        <p:nvPicPr>
          <p:cNvPr id="11" name="Picture 10">
            <a:extLst>
              <a:ext uri="{FF2B5EF4-FFF2-40B4-BE49-F238E27FC236}">
                <a16:creationId xmlns:a16="http://schemas.microsoft.com/office/drawing/2014/main" id="{08D97526-B9D9-4257-B6A9-9D798897492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11BA049B-D3A5-5DE4-FDD0-15AD98CF2BD7}"/>
              </a:ext>
            </a:extLst>
          </p:cNvPr>
          <p:cNvSpPr txBox="1"/>
          <p:nvPr/>
        </p:nvSpPr>
        <p:spPr>
          <a:xfrm>
            <a:off x="7866270" y="6014478"/>
            <a:ext cx="240803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deviantart.com/fbwash/art/Godzilla-vs-Muto-Prime-Art-802991486">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858124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Graphical user interface, application&#10;&#10;Description automatically generated">
            <a:extLst>
              <a:ext uri="{FF2B5EF4-FFF2-40B4-BE49-F238E27FC236}">
                <a16:creationId xmlns:a16="http://schemas.microsoft.com/office/drawing/2014/main" id="{31B53C88-7E5B-F4EA-5826-32CB3E05124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5858"/>
          <a:stretch/>
        </p:blipFill>
        <p:spPr>
          <a:xfrm>
            <a:off x="20" y="10"/>
            <a:ext cx="12191980" cy="6857990"/>
          </a:xfrm>
          <a:prstGeom prst="rect">
            <a:avLst/>
          </a:prstGeom>
        </p:spPr>
      </p:pic>
      <p:pic>
        <p:nvPicPr>
          <p:cNvPr id="19" name="Picture 18">
            <a:extLst>
              <a:ext uri="{FF2B5EF4-FFF2-40B4-BE49-F238E27FC236}">
                <a16:creationId xmlns:a16="http://schemas.microsoft.com/office/drawing/2014/main" id="{CC5A98D3-A8B5-41F7-A61B-F6238BF50A3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Rounded Rectangle 8">
            <a:extLst>
              <a:ext uri="{FF2B5EF4-FFF2-40B4-BE49-F238E27FC236}">
                <a16:creationId xmlns:a16="http://schemas.microsoft.com/office/drawing/2014/main" id="{6329262A-BBAC-4ED5-BACF-96B3DD024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038226" y="819150"/>
            <a:ext cx="10037605" cy="4972049"/>
          </a:xfrm>
          <a:prstGeom prst="roundRect">
            <a:avLst>
              <a:gd name="adj" fmla="val 4333"/>
            </a:avLst>
          </a:prstGeom>
          <a:solidFill>
            <a:schemeClr val="bg1">
              <a:alpha val="75000"/>
            </a:schemeClr>
          </a:solidFill>
          <a:ln w="82550">
            <a:solidFill>
              <a:srgbClr val="EAEAEA"/>
            </a:solidFill>
          </a:ln>
          <a:scene3d>
            <a:camera prst="orthographicFront"/>
            <a:lightRig rig="threePt" dir="t"/>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97A7C7-F4F4-5957-E4BA-77A58C089EEF}"/>
              </a:ext>
            </a:extLst>
          </p:cNvPr>
          <p:cNvSpPr>
            <a:spLocks noGrp="1"/>
          </p:cNvSpPr>
          <p:nvPr>
            <p:ph type="title"/>
          </p:nvPr>
        </p:nvSpPr>
        <p:spPr>
          <a:xfrm>
            <a:off x="1307482" y="950976"/>
            <a:ext cx="9499092" cy="1263718"/>
          </a:xfrm>
        </p:spPr>
        <p:txBody>
          <a:bodyPr>
            <a:normAutofit/>
          </a:bodyPr>
          <a:lstStyle/>
          <a:p>
            <a:r>
              <a:rPr lang="en-US">
                <a:solidFill>
                  <a:srgbClr val="FFFFFF"/>
                </a:solidFill>
              </a:rPr>
              <a:t>Introduction</a:t>
            </a:r>
          </a:p>
        </p:txBody>
      </p:sp>
      <p:sp>
        <p:nvSpPr>
          <p:cNvPr id="3" name="Content Placeholder 2">
            <a:extLst>
              <a:ext uri="{FF2B5EF4-FFF2-40B4-BE49-F238E27FC236}">
                <a16:creationId xmlns:a16="http://schemas.microsoft.com/office/drawing/2014/main" id="{6A5E040D-DA1F-EA83-8734-4122803A0B3B}"/>
              </a:ext>
            </a:extLst>
          </p:cNvPr>
          <p:cNvSpPr>
            <a:spLocks noGrp="1"/>
          </p:cNvSpPr>
          <p:nvPr>
            <p:ph sz="quarter" idx="13"/>
          </p:nvPr>
        </p:nvSpPr>
        <p:spPr>
          <a:xfrm>
            <a:off x="1383682" y="2367093"/>
            <a:ext cx="9346692" cy="3090732"/>
          </a:xfrm>
        </p:spPr>
        <p:txBody>
          <a:bodyPr>
            <a:normAutofit/>
          </a:bodyPr>
          <a:lstStyle/>
          <a:p>
            <a:pPr marL="0" indent="0">
              <a:buNone/>
            </a:pPr>
            <a:r>
              <a:rPr lang="en-US">
                <a:solidFill>
                  <a:srgbClr val="FFFFFF"/>
                </a:solidFill>
              </a:rPr>
              <a:t>We will talk about:</a:t>
            </a:r>
          </a:p>
          <a:p>
            <a:pPr marL="0" indent="0">
              <a:buNone/>
            </a:pPr>
            <a:r>
              <a:rPr lang="en-US">
                <a:solidFill>
                  <a:srgbClr val="FFFFFF"/>
                </a:solidFill>
              </a:rPr>
              <a:t>What is the computer science? </a:t>
            </a:r>
          </a:p>
          <a:p>
            <a:pPr marL="0" indent="0">
              <a:buNone/>
            </a:pPr>
            <a:r>
              <a:rPr lang="en-US">
                <a:solidFill>
                  <a:srgbClr val="FFFFFF"/>
                </a:solidFill>
              </a:rPr>
              <a:t>How to program and code?</a:t>
            </a:r>
          </a:p>
          <a:p>
            <a:pPr marL="0" indent="0">
              <a:buNone/>
            </a:pPr>
            <a:r>
              <a:rPr lang="en-US">
                <a:solidFill>
                  <a:srgbClr val="FFFFFF"/>
                </a:solidFill>
              </a:rPr>
              <a:t>Advantages and disadvantages of Programing and coding</a:t>
            </a:r>
          </a:p>
          <a:p>
            <a:pPr marL="0" indent="0">
              <a:buNone/>
            </a:pPr>
            <a:r>
              <a:rPr lang="en-US">
                <a:solidFill>
                  <a:srgbClr val="FFFFFF"/>
                </a:solidFill>
              </a:rPr>
              <a:t>And we will do a quiz at the end</a:t>
            </a:r>
          </a:p>
          <a:p>
            <a:pPr marL="0" indent="0">
              <a:buNone/>
            </a:pPr>
            <a:endParaRPr lang="en-US">
              <a:solidFill>
                <a:srgbClr val="FFFFFF"/>
              </a:solidFill>
            </a:endParaRPr>
          </a:p>
        </p:txBody>
      </p:sp>
    </p:spTree>
    <p:extLst>
      <p:ext uri="{BB962C8B-B14F-4D97-AF65-F5344CB8AC3E}">
        <p14:creationId xmlns:p14="http://schemas.microsoft.com/office/powerpoint/2010/main" val="16445605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E0761FDB-A754-1369-F316-A890E380A12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5858"/>
          <a:stretch/>
        </p:blipFill>
        <p:spPr>
          <a:xfrm>
            <a:off x="20" y="10"/>
            <a:ext cx="12191980" cy="6857990"/>
          </a:xfrm>
          <a:prstGeom prst="rect">
            <a:avLst/>
          </a:prstGeom>
        </p:spPr>
      </p:pic>
      <p:pic>
        <p:nvPicPr>
          <p:cNvPr id="14" name="Picture 9">
            <a:extLst>
              <a:ext uri="{FF2B5EF4-FFF2-40B4-BE49-F238E27FC236}">
                <a16:creationId xmlns:a16="http://schemas.microsoft.com/office/drawing/2014/main" id="{CC5A98D3-A8B5-41F7-A61B-F6238BF50A3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ounded Rectangle 8">
            <a:extLst>
              <a:ext uri="{FF2B5EF4-FFF2-40B4-BE49-F238E27FC236}">
                <a16:creationId xmlns:a16="http://schemas.microsoft.com/office/drawing/2014/main" id="{6329262A-BBAC-4ED5-BACF-96B3DD024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038226" y="819150"/>
            <a:ext cx="10037605" cy="4972049"/>
          </a:xfrm>
          <a:prstGeom prst="roundRect">
            <a:avLst>
              <a:gd name="adj" fmla="val 4333"/>
            </a:avLst>
          </a:prstGeom>
          <a:solidFill>
            <a:schemeClr val="bg1">
              <a:alpha val="75000"/>
            </a:schemeClr>
          </a:solidFill>
          <a:ln w="82550">
            <a:solidFill>
              <a:srgbClr val="EAEAEA"/>
            </a:solidFill>
          </a:ln>
          <a:scene3d>
            <a:camera prst="orthographicFront"/>
            <a:lightRig rig="threePt" dir="t"/>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C93D59-C999-14FC-6B32-A00EAD7FE8A7}"/>
              </a:ext>
            </a:extLst>
          </p:cNvPr>
          <p:cNvSpPr>
            <a:spLocks noGrp="1"/>
          </p:cNvSpPr>
          <p:nvPr>
            <p:ph type="title"/>
          </p:nvPr>
        </p:nvSpPr>
        <p:spPr>
          <a:xfrm>
            <a:off x="1307482" y="950976"/>
            <a:ext cx="9499092" cy="1263718"/>
          </a:xfrm>
        </p:spPr>
        <p:txBody>
          <a:bodyPr>
            <a:normAutofit/>
          </a:bodyPr>
          <a:lstStyle/>
          <a:p>
            <a:r>
              <a:rPr lang="en-US">
                <a:solidFill>
                  <a:srgbClr val="FFFFFF"/>
                </a:solidFill>
              </a:rPr>
              <a:t>WHAT IS THE </a:t>
            </a:r>
            <a:r>
              <a:rPr lang="en-US" b="0" i="0">
                <a:solidFill>
                  <a:srgbClr val="FFFFFF"/>
                </a:solidFill>
                <a:effectLst/>
                <a:latin typeface="Söhne"/>
              </a:rPr>
              <a:t>Computer Science?</a:t>
            </a:r>
            <a:br>
              <a:rPr lang="en-US" b="0" i="0">
                <a:solidFill>
                  <a:srgbClr val="FFFFFF"/>
                </a:solidFill>
                <a:effectLst/>
                <a:latin typeface="Söhne"/>
              </a:rPr>
            </a:br>
            <a:endParaRPr lang="en-US">
              <a:solidFill>
                <a:srgbClr val="FFFFFF"/>
              </a:solidFill>
            </a:endParaRPr>
          </a:p>
        </p:txBody>
      </p:sp>
      <p:sp>
        <p:nvSpPr>
          <p:cNvPr id="3" name="Content Placeholder 2">
            <a:extLst>
              <a:ext uri="{FF2B5EF4-FFF2-40B4-BE49-F238E27FC236}">
                <a16:creationId xmlns:a16="http://schemas.microsoft.com/office/drawing/2014/main" id="{4527DD95-53EC-ACD6-8A62-1086BFDBAEEF}"/>
              </a:ext>
            </a:extLst>
          </p:cNvPr>
          <p:cNvSpPr>
            <a:spLocks noGrp="1"/>
          </p:cNvSpPr>
          <p:nvPr>
            <p:ph sz="quarter" idx="13"/>
          </p:nvPr>
        </p:nvSpPr>
        <p:spPr>
          <a:xfrm>
            <a:off x="1383682" y="2367093"/>
            <a:ext cx="9346692" cy="3090732"/>
          </a:xfrm>
        </p:spPr>
        <p:txBody>
          <a:bodyPr>
            <a:normAutofit/>
          </a:bodyPr>
          <a:lstStyle/>
          <a:p>
            <a:pPr>
              <a:lnSpc>
                <a:spcPct val="110000"/>
              </a:lnSpc>
            </a:pPr>
            <a:r>
              <a:rPr lang="en-US" sz="1700" b="0" i="0">
                <a:solidFill>
                  <a:srgbClr val="FFFFFF"/>
                </a:solidFill>
                <a:effectLst/>
                <a:latin typeface="Söhne"/>
              </a:rPr>
              <a:t>Computer science is a field of study that deals with the theoretical and practical aspects of computing and information technology. It involves the design, development, and analysis of computer software and hardware, as well as the use of computational processes to solve problems and create new solutions.</a:t>
            </a:r>
          </a:p>
          <a:p>
            <a:pPr>
              <a:lnSpc>
                <a:spcPct val="110000"/>
              </a:lnSpc>
            </a:pPr>
            <a:r>
              <a:rPr lang="en-US" sz="1700" b="0" i="0">
                <a:solidFill>
                  <a:srgbClr val="FFFFFF"/>
                </a:solidFill>
                <a:effectLst/>
                <a:latin typeface="Söhne"/>
              </a:rPr>
              <a:t>Computer science includes various subfields such as algorithms, programming languages, artificial intelligence, computer graphics, databases, networking, computer architecture, and software engineering. Computer science also involves the study of the social and ethical implications of computing technology, as well as its impact on society and the world at large.</a:t>
            </a:r>
          </a:p>
          <a:p>
            <a:pPr>
              <a:lnSpc>
                <a:spcPct val="110000"/>
              </a:lnSpc>
            </a:pPr>
            <a:endParaRPr lang="en-US" sz="1700">
              <a:solidFill>
                <a:srgbClr val="FFFFFF"/>
              </a:solidFill>
            </a:endParaRPr>
          </a:p>
        </p:txBody>
      </p:sp>
    </p:spTree>
    <p:extLst>
      <p:ext uri="{BB962C8B-B14F-4D97-AF65-F5344CB8AC3E}">
        <p14:creationId xmlns:p14="http://schemas.microsoft.com/office/powerpoint/2010/main" val="126586123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Char"/>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Graphical user interface, application&#10;&#10;Description automatically generated">
            <a:extLst>
              <a:ext uri="{FF2B5EF4-FFF2-40B4-BE49-F238E27FC236}">
                <a16:creationId xmlns:a16="http://schemas.microsoft.com/office/drawing/2014/main" id="{E27E3183-43AD-C263-BB5D-2AC6668E8D3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5858"/>
          <a:stretch/>
        </p:blipFill>
        <p:spPr>
          <a:xfrm>
            <a:off x="20" y="10"/>
            <a:ext cx="12191980" cy="6857990"/>
          </a:xfrm>
          <a:prstGeom prst="rect">
            <a:avLst/>
          </a:prstGeom>
        </p:spPr>
      </p:pic>
      <p:pic>
        <p:nvPicPr>
          <p:cNvPr id="13" name="Picture 12">
            <a:extLst>
              <a:ext uri="{FF2B5EF4-FFF2-40B4-BE49-F238E27FC236}">
                <a16:creationId xmlns:a16="http://schemas.microsoft.com/office/drawing/2014/main" id="{CC5A98D3-A8B5-41F7-A61B-F6238BF50A3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ounded Rectangle 8">
            <a:extLst>
              <a:ext uri="{FF2B5EF4-FFF2-40B4-BE49-F238E27FC236}">
                <a16:creationId xmlns:a16="http://schemas.microsoft.com/office/drawing/2014/main" id="{6329262A-BBAC-4ED5-BACF-96B3DD024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038226" y="819150"/>
            <a:ext cx="10037605" cy="4972049"/>
          </a:xfrm>
          <a:prstGeom prst="roundRect">
            <a:avLst>
              <a:gd name="adj" fmla="val 4333"/>
            </a:avLst>
          </a:prstGeom>
          <a:solidFill>
            <a:schemeClr val="bg1">
              <a:alpha val="75000"/>
            </a:schemeClr>
          </a:solidFill>
          <a:ln w="82550">
            <a:solidFill>
              <a:srgbClr val="EAEAEA"/>
            </a:solidFill>
          </a:ln>
          <a:scene3d>
            <a:camera prst="orthographicFront"/>
            <a:lightRig rig="threePt" dir="t"/>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AECD3C-9C0F-6C89-D79F-9B9548B9B4C4}"/>
              </a:ext>
            </a:extLst>
          </p:cNvPr>
          <p:cNvSpPr>
            <a:spLocks noGrp="1"/>
          </p:cNvSpPr>
          <p:nvPr>
            <p:ph type="title"/>
          </p:nvPr>
        </p:nvSpPr>
        <p:spPr>
          <a:xfrm>
            <a:off x="1307482" y="950976"/>
            <a:ext cx="9499092" cy="1263718"/>
          </a:xfrm>
        </p:spPr>
        <p:txBody>
          <a:bodyPr>
            <a:normAutofit/>
          </a:bodyPr>
          <a:lstStyle/>
          <a:p>
            <a:r>
              <a:rPr lang="en-US" dirty="0">
                <a:solidFill>
                  <a:srgbClr val="FFFFFF"/>
                </a:solidFill>
              </a:rPr>
              <a:t>How to program and code?</a:t>
            </a:r>
          </a:p>
        </p:txBody>
      </p:sp>
      <p:graphicFrame>
        <p:nvGraphicFramePr>
          <p:cNvPr id="19" name="Content Placeholder 2">
            <a:extLst>
              <a:ext uri="{FF2B5EF4-FFF2-40B4-BE49-F238E27FC236}">
                <a16:creationId xmlns:a16="http://schemas.microsoft.com/office/drawing/2014/main" id="{87B009C5-E77E-54EE-B238-54F9026527E2}"/>
              </a:ext>
            </a:extLst>
          </p:cNvPr>
          <p:cNvGraphicFramePr>
            <a:graphicFrameLocks noGrp="1"/>
          </p:cNvGraphicFramePr>
          <p:nvPr>
            <p:ph sz="quarter" idx="13"/>
            <p:extLst>
              <p:ext uri="{D42A27DB-BD31-4B8C-83A1-F6EECF244321}">
                <p14:modId xmlns:p14="http://schemas.microsoft.com/office/powerpoint/2010/main" val="2499470514"/>
              </p:ext>
            </p:extLst>
          </p:nvPr>
        </p:nvGraphicFramePr>
        <p:xfrm>
          <a:off x="1383682" y="2367093"/>
          <a:ext cx="9346692" cy="30907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505553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Char"/>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D122A5B1-4DC2-EADB-8964-B72DA25A872A}"/>
              </a:ext>
            </a:extLst>
          </p:cNvPr>
          <p:cNvPicPr>
            <a:picLocks noChangeAspect="1"/>
          </p:cNvPicPr>
          <p:nvPr/>
        </p:nvPicPr>
        <p:blipFill rotWithShape="1">
          <a:blip r:embed="rId2"/>
          <a:srcRect t="5858"/>
          <a:stretch/>
        </p:blipFill>
        <p:spPr>
          <a:xfrm>
            <a:off x="20" y="10"/>
            <a:ext cx="12191980" cy="6857990"/>
          </a:xfrm>
          <a:prstGeom prst="rect">
            <a:avLst/>
          </a:prstGeom>
        </p:spPr>
      </p:pic>
      <p:pic>
        <p:nvPicPr>
          <p:cNvPr id="11" name="Picture 10">
            <a:extLst>
              <a:ext uri="{FF2B5EF4-FFF2-40B4-BE49-F238E27FC236}">
                <a16:creationId xmlns:a16="http://schemas.microsoft.com/office/drawing/2014/main" id="{CC5A98D3-A8B5-41F7-A61B-F6238BF50A3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ounded Rectangle 8">
            <a:extLst>
              <a:ext uri="{FF2B5EF4-FFF2-40B4-BE49-F238E27FC236}">
                <a16:creationId xmlns:a16="http://schemas.microsoft.com/office/drawing/2014/main" id="{6329262A-BBAC-4ED5-BACF-96B3DD024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038226" y="819150"/>
            <a:ext cx="10037605" cy="4972049"/>
          </a:xfrm>
          <a:prstGeom prst="roundRect">
            <a:avLst>
              <a:gd name="adj" fmla="val 4333"/>
            </a:avLst>
          </a:prstGeom>
          <a:solidFill>
            <a:schemeClr val="bg1">
              <a:alpha val="75000"/>
            </a:schemeClr>
          </a:solidFill>
          <a:ln w="82550">
            <a:solidFill>
              <a:srgbClr val="EAEAEA"/>
            </a:solidFill>
          </a:ln>
          <a:scene3d>
            <a:camera prst="orthographicFront"/>
            <a:lightRig rig="threePt" dir="t"/>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B82C70-5F72-06EC-0213-965C666B0E29}"/>
              </a:ext>
            </a:extLst>
          </p:cNvPr>
          <p:cNvSpPr>
            <a:spLocks noGrp="1"/>
          </p:cNvSpPr>
          <p:nvPr>
            <p:ph type="title"/>
          </p:nvPr>
        </p:nvSpPr>
        <p:spPr>
          <a:xfrm>
            <a:off x="1307482" y="950976"/>
            <a:ext cx="9499092" cy="1263718"/>
          </a:xfrm>
        </p:spPr>
        <p:txBody>
          <a:bodyPr>
            <a:normAutofit/>
          </a:bodyPr>
          <a:lstStyle/>
          <a:p>
            <a:r>
              <a:rPr lang="en-US" dirty="0">
                <a:solidFill>
                  <a:srgbClr val="FFFFFF"/>
                </a:solidFill>
              </a:rPr>
              <a:t>How to program and code?</a:t>
            </a:r>
          </a:p>
        </p:txBody>
      </p:sp>
      <p:graphicFrame>
        <p:nvGraphicFramePr>
          <p:cNvPr id="15" name="Content Placeholder 2">
            <a:extLst>
              <a:ext uri="{FF2B5EF4-FFF2-40B4-BE49-F238E27FC236}">
                <a16:creationId xmlns:a16="http://schemas.microsoft.com/office/drawing/2014/main" id="{D2C5C81D-3F9B-1DB0-29EB-5F111E6A9C89}"/>
              </a:ext>
            </a:extLst>
          </p:cNvPr>
          <p:cNvGraphicFramePr>
            <a:graphicFrameLocks noGrp="1"/>
          </p:cNvGraphicFramePr>
          <p:nvPr>
            <p:ph sz="quarter" idx="13"/>
            <p:extLst>
              <p:ext uri="{D42A27DB-BD31-4B8C-83A1-F6EECF244321}">
                <p14:modId xmlns:p14="http://schemas.microsoft.com/office/powerpoint/2010/main" val="2459086397"/>
              </p:ext>
            </p:extLst>
          </p:nvPr>
        </p:nvGraphicFramePr>
        <p:xfrm>
          <a:off x="1383682" y="2367093"/>
          <a:ext cx="9346692" cy="30907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140617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Char"/>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C7C0927-047F-4080-806A-A4B63D80141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5142" y="0"/>
            <a:ext cx="12212211" cy="7287067"/>
          </a:xfrm>
          <a:prstGeom prst="rect">
            <a:avLst/>
          </a:prstGeom>
        </p:spPr>
      </p:pic>
      <p:pic>
        <p:nvPicPr>
          <p:cNvPr id="14" name="Picture 2">
            <a:extLst>
              <a:ext uri="{FF2B5EF4-FFF2-40B4-BE49-F238E27FC236}">
                <a16:creationId xmlns:a16="http://schemas.microsoft.com/office/drawing/2014/main" id="{7407B0FF-43E0-4B2E-B48B-C2A472D103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7CAC6C18-4147-48ED-8B6A-19B3E0D891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9077CB2-7636-4B39-EB84-7BD54FE75698}"/>
              </a:ext>
            </a:extLst>
          </p:cNvPr>
          <p:cNvSpPr>
            <a:spLocks noGrp="1"/>
          </p:cNvSpPr>
          <p:nvPr>
            <p:ph type="title"/>
          </p:nvPr>
        </p:nvSpPr>
        <p:spPr>
          <a:xfrm>
            <a:off x="913775" y="-2447778"/>
            <a:ext cx="10364451" cy="8331054"/>
          </a:xfrm>
        </p:spPr>
        <p:txBody>
          <a:bodyPr vert="horz" lIns="91440" tIns="45720" rIns="91440" bIns="45720" rtlCol="0" anchor="ctr">
            <a:normAutofit/>
          </a:bodyPr>
          <a:lstStyle/>
          <a:p>
            <a:r>
              <a:rPr lang="en-US" dirty="0"/>
              <a:t>Advantages and disadvantages of programing and coding</a:t>
            </a:r>
          </a:p>
        </p:txBody>
      </p:sp>
      <p:sp>
        <p:nvSpPr>
          <p:cNvPr id="3" name="Content Placeholder 2">
            <a:extLst>
              <a:ext uri="{FF2B5EF4-FFF2-40B4-BE49-F238E27FC236}">
                <a16:creationId xmlns:a16="http://schemas.microsoft.com/office/drawing/2014/main" id="{F6753831-7F6F-6C5C-E66E-3041E34C9A9D}"/>
              </a:ext>
            </a:extLst>
          </p:cNvPr>
          <p:cNvSpPr>
            <a:spLocks noGrp="1"/>
          </p:cNvSpPr>
          <p:nvPr>
            <p:ph sz="quarter" idx="13"/>
          </p:nvPr>
        </p:nvSpPr>
        <p:spPr>
          <a:xfrm>
            <a:off x="3020757" y="2192590"/>
            <a:ext cx="3030207" cy="2032061"/>
          </a:xfrm>
        </p:spPr>
        <p:txBody>
          <a:bodyPr>
            <a:normAutofit fontScale="25000" lnSpcReduction="20000"/>
          </a:bodyPr>
          <a:lstStyle/>
          <a:p>
            <a:pPr marL="134874" indent="-134874" defTabSz="539496">
              <a:lnSpc>
                <a:spcPct val="110000"/>
              </a:lnSpc>
              <a:spcBef>
                <a:spcPts val="590"/>
              </a:spcBef>
            </a:pPr>
            <a:r>
              <a:rPr lang="en-US" sz="5600" kern="1200" cap="all" baseline="0" dirty="0">
                <a:solidFill>
                  <a:schemeClr val="tx1"/>
                </a:solidFill>
                <a:effectLst/>
                <a:latin typeface="+mn-lt"/>
                <a:ea typeface="+mn-ea"/>
                <a:cs typeface="+mn-cs"/>
              </a:rPr>
              <a:t>Advantages</a:t>
            </a:r>
          </a:p>
          <a:p>
            <a:pPr marL="134874" indent="-134874" defTabSz="539496">
              <a:lnSpc>
                <a:spcPct val="110000"/>
              </a:lnSpc>
              <a:spcBef>
                <a:spcPts val="590"/>
              </a:spcBef>
              <a:buFont typeface="+mj-lt"/>
              <a:buAutoNum type="arabicPeriod"/>
            </a:pPr>
            <a:r>
              <a:rPr lang="en-US" sz="5600" kern="1200" cap="all" baseline="0" dirty="0">
                <a:solidFill>
                  <a:schemeClr val="tx1"/>
                </a:solidFill>
                <a:effectLst/>
                <a:latin typeface="Söhne"/>
                <a:ea typeface="+mn-ea"/>
                <a:cs typeface="+mn-cs"/>
              </a:rPr>
              <a:t>Ability to create customized solutions: Programming and coding give individuals and businesses the ability to create customized software and applications that meet their specific needs.</a:t>
            </a:r>
          </a:p>
          <a:p>
            <a:pPr marL="134874" indent="-134874" defTabSz="539496">
              <a:lnSpc>
                <a:spcPct val="110000"/>
              </a:lnSpc>
              <a:spcBef>
                <a:spcPts val="590"/>
              </a:spcBef>
              <a:buFont typeface="+mj-lt"/>
              <a:buAutoNum type="arabicPeriod"/>
            </a:pPr>
            <a:r>
              <a:rPr lang="en-US" sz="5600" kern="1200" cap="all" baseline="0" dirty="0">
                <a:solidFill>
                  <a:schemeClr val="tx1"/>
                </a:solidFill>
                <a:effectLst/>
                <a:latin typeface="Söhne"/>
                <a:ea typeface="+mn-ea"/>
                <a:cs typeface="+mn-cs"/>
              </a:rPr>
              <a:t>Automation of tasks: Programming and coding can automate tasks, making processes more efficient and saving time and resources.</a:t>
            </a:r>
          </a:p>
          <a:p>
            <a:pPr marL="134874" indent="-134874" defTabSz="539496">
              <a:lnSpc>
                <a:spcPct val="110000"/>
              </a:lnSpc>
              <a:spcBef>
                <a:spcPts val="590"/>
              </a:spcBef>
              <a:buFont typeface="+mj-lt"/>
              <a:buAutoNum type="arabicPeriod"/>
            </a:pPr>
            <a:r>
              <a:rPr lang="en-US" sz="5600" kern="1200" cap="all" baseline="0" dirty="0">
                <a:solidFill>
                  <a:schemeClr val="tx1"/>
                </a:solidFill>
                <a:effectLst/>
                <a:latin typeface="Söhne"/>
                <a:ea typeface="+mn-ea"/>
                <a:cs typeface="+mn-cs"/>
              </a:rPr>
              <a:t>High demand for programmers: There is a high demand for skilled programmers and coders in the job market, with many career opportunities and good salaries available.</a:t>
            </a:r>
          </a:p>
          <a:p>
            <a:pPr>
              <a:lnSpc>
                <a:spcPct val="110000"/>
              </a:lnSpc>
            </a:pPr>
            <a:endParaRPr lang="en-US" sz="1300" dirty="0"/>
          </a:p>
        </p:txBody>
      </p:sp>
      <p:sp>
        <p:nvSpPr>
          <p:cNvPr id="4" name="Content Placeholder 3">
            <a:extLst>
              <a:ext uri="{FF2B5EF4-FFF2-40B4-BE49-F238E27FC236}">
                <a16:creationId xmlns:a16="http://schemas.microsoft.com/office/drawing/2014/main" id="{DBEADA2B-AAA7-FF07-0E2A-49E8FAB301C3}"/>
              </a:ext>
            </a:extLst>
          </p:cNvPr>
          <p:cNvSpPr>
            <a:spLocks noGrp="1"/>
          </p:cNvSpPr>
          <p:nvPr>
            <p:ph sz="quarter" idx="14"/>
          </p:nvPr>
        </p:nvSpPr>
        <p:spPr>
          <a:xfrm>
            <a:off x="6141407" y="2192590"/>
            <a:ext cx="3029836" cy="2032061"/>
          </a:xfrm>
        </p:spPr>
        <p:txBody>
          <a:bodyPr>
            <a:normAutofit fontScale="25000" lnSpcReduction="20000"/>
          </a:bodyPr>
          <a:lstStyle/>
          <a:p>
            <a:pPr marL="134874" indent="-134874" defTabSz="539496">
              <a:lnSpc>
                <a:spcPct val="110000"/>
              </a:lnSpc>
              <a:spcBef>
                <a:spcPts val="590"/>
              </a:spcBef>
            </a:pPr>
            <a:r>
              <a:rPr lang="en-US" sz="5600" kern="1200" cap="all" baseline="0" dirty="0">
                <a:solidFill>
                  <a:schemeClr val="tx1"/>
                </a:solidFill>
                <a:effectLst/>
                <a:latin typeface="+mn-lt"/>
                <a:ea typeface="+mn-ea"/>
                <a:cs typeface="+mn-cs"/>
              </a:rPr>
              <a:t>Disadvantages</a:t>
            </a:r>
          </a:p>
          <a:p>
            <a:pPr marL="134874" indent="-134874" defTabSz="539496">
              <a:lnSpc>
                <a:spcPct val="110000"/>
              </a:lnSpc>
              <a:spcBef>
                <a:spcPts val="590"/>
              </a:spcBef>
              <a:buFont typeface="+mj-lt"/>
              <a:buAutoNum type="arabicPeriod"/>
            </a:pPr>
            <a:r>
              <a:rPr lang="en-US" sz="5600" kern="1200" cap="all" baseline="0" dirty="0">
                <a:solidFill>
                  <a:schemeClr val="tx1"/>
                </a:solidFill>
                <a:effectLst/>
                <a:latin typeface="Söhne"/>
                <a:ea typeface="+mn-ea"/>
                <a:cs typeface="+mn-cs"/>
              </a:rPr>
              <a:t>Steep learning curve: Programming and coding can be difficult to learn, with a steep learning curve that may discourage some individuals from pursuing it.</a:t>
            </a:r>
          </a:p>
          <a:p>
            <a:pPr marL="134874" indent="-134874" defTabSz="539496">
              <a:lnSpc>
                <a:spcPct val="110000"/>
              </a:lnSpc>
              <a:spcBef>
                <a:spcPts val="590"/>
              </a:spcBef>
              <a:buFont typeface="+mj-lt"/>
              <a:buAutoNum type="arabicPeriod"/>
            </a:pPr>
            <a:r>
              <a:rPr lang="en-US" sz="5600" kern="1200" cap="all" baseline="0" dirty="0">
                <a:solidFill>
                  <a:schemeClr val="tx1"/>
                </a:solidFill>
                <a:effectLst/>
                <a:latin typeface="Söhne"/>
                <a:ea typeface="+mn-ea"/>
                <a:cs typeface="+mn-cs"/>
              </a:rPr>
              <a:t>Time-consuming: Programming and coding can be time-consuming, requiring many hours of work to create even basic applications.</a:t>
            </a:r>
          </a:p>
          <a:p>
            <a:pPr marL="134874" indent="-134874" defTabSz="539496">
              <a:lnSpc>
                <a:spcPct val="110000"/>
              </a:lnSpc>
              <a:spcBef>
                <a:spcPts val="590"/>
              </a:spcBef>
              <a:buFont typeface="+mj-lt"/>
              <a:buAutoNum type="arabicPeriod"/>
            </a:pPr>
            <a:r>
              <a:rPr lang="en-US" sz="5600" kern="1200" cap="all" baseline="0" dirty="0">
                <a:solidFill>
                  <a:schemeClr val="tx1"/>
                </a:solidFill>
                <a:effectLst/>
                <a:latin typeface="Söhne"/>
                <a:ea typeface="+mn-ea"/>
                <a:cs typeface="+mn-cs"/>
              </a:rPr>
              <a:t>Errors and bugs: Even experienced programmers and coders can make mistakes, and errors and bugs can be difficult to identify and fix.</a:t>
            </a:r>
          </a:p>
          <a:p>
            <a:pPr>
              <a:lnSpc>
                <a:spcPct val="110000"/>
              </a:lnSpc>
            </a:pPr>
            <a:endParaRPr lang="en-US" sz="1500" dirty="0"/>
          </a:p>
        </p:txBody>
      </p:sp>
    </p:spTree>
    <p:extLst>
      <p:ext uri="{BB962C8B-B14F-4D97-AF65-F5344CB8AC3E}">
        <p14:creationId xmlns:p14="http://schemas.microsoft.com/office/powerpoint/2010/main" val="401878988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Char"/>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80DF651B-0216-4CE1-9993-9C81C46298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A49D7307-36F7-47F8-9931-AB5BAC7C43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Graphical user interface, application&#10;&#10;Description automatically generated">
            <a:extLst>
              <a:ext uri="{FF2B5EF4-FFF2-40B4-BE49-F238E27FC236}">
                <a16:creationId xmlns:a16="http://schemas.microsoft.com/office/drawing/2014/main" id="{DD230C17-924E-01B5-6317-31BD22ABC74F}"/>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5858"/>
          <a:stretch/>
        </p:blipFill>
        <p:spPr>
          <a:xfrm>
            <a:off x="20" y="10"/>
            <a:ext cx="12191980" cy="6857990"/>
          </a:xfrm>
          <a:prstGeom prst="rect">
            <a:avLst/>
          </a:prstGeom>
        </p:spPr>
      </p:pic>
      <p:pic>
        <p:nvPicPr>
          <p:cNvPr id="14" name="Picture 13">
            <a:extLst>
              <a:ext uri="{FF2B5EF4-FFF2-40B4-BE49-F238E27FC236}">
                <a16:creationId xmlns:a16="http://schemas.microsoft.com/office/drawing/2014/main" id="{CC5A98D3-A8B5-41F7-A61B-F6238BF50A3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ounded Rectangle 8">
            <a:extLst>
              <a:ext uri="{FF2B5EF4-FFF2-40B4-BE49-F238E27FC236}">
                <a16:creationId xmlns:a16="http://schemas.microsoft.com/office/drawing/2014/main" id="{6329262A-BBAC-4ED5-BACF-96B3DD024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038226" y="819150"/>
            <a:ext cx="10037605" cy="4972049"/>
          </a:xfrm>
          <a:prstGeom prst="roundRect">
            <a:avLst>
              <a:gd name="adj" fmla="val 4333"/>
            </a:avLst>
          </a:prstGeom>
          <a:solidFill>
            <a:schemeClr val="bg1">
              <a:alpha val="75000"/>
            </a:schemeClr>
          </a:solidFill>
          <a:ln w="82550">
            <a:solidFill>
              <a:srgbClr val="EAEAEA"/>
            </a:solidFill>
          </a:ln>
          <a:scene3d>
            <a:camera prst="orthographicFront"/>
            <a:lightRig rig="threePt" dir="t"/>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668DAE-457E-F3F0-9454-366505E57890}"/>
              </a:ext>
            </a:extLst>
          </p:cNvPr>
          <p:cNvSpPr>
            <a:spLocks noGrp="1"/>
          </p:cNvSpPr>
          <p:nvPr>
            <p:ph type="title"/>
          </p:nvPr>
        </p:nvSpPr>
        <p:spPr>
          <a:xfrm>
            <a:off x="1307482" y="950976"/>
            <a:ext cx="9499092" cy="1263718"/>
          </a:xfrm>
        </p:spPr>
        <p:txBody>
          <a:bodyPr vert="horz" lIns="91440" tIns="45720" rIns="91440" bIns="45720" rtlCol="0" anchor="ctr">
            <a:normAutofit/>
          </a:bodyPr>
          <a:lstStyle/>
          <a:p>
            <a:r>
              <a:rPr lang="en-US" sz="3100">
                <a:solidFill>
                  <a:srgbClr val="FFFFFF"/>
                </a:solidFill>
              </a:rPr>
              <a:t>Before we start the quiz I have a video to present</a:t>
            </a:r>
            <a:br>
              <a:rPr lang="en-US" sz="3100">
                <a:solidFill>
                  <a:srgbClr val="FFFFFF"/>
                </a:solidFill>
              </a:rPr>
            </a:br>
            <a:endParaRPr lang="en-US" sz="3100">
              <a:solidFill>
                <a:srgbClr val="FFFFFF"/>
              </a:solidFill>
            </a:endParaRPr>
          </a:p>
        </p:txBody>
      </p:sp>
      <p:sp>
        <p:nvSpPr>
          <p:cNvPr id="3" name="Text Placeholder 2">
            <a:extLst>
              <a:ext uri="{FF2B5EF4-FFF2-40B4-BE49-F238E27FC236}">
                <a16:creationId xmlns:a16="http://schemas.microsoft.com/office/drawing/2014/main" id="{877F01E1-C056-EBF9-F452-D3879A1F7278}"/>
              </a:ext>
            </a:extLst>
          </p:cNvPr>
          <p:cNvSpPr>
            <a:spLocks noGrp="1"/>
          </p:cNvSpPr>
          <p:nvPr>
            <p:ph type="body" sz="half" idx="2"/>
          </p:nvPr>
        </p:nvSpPr>
        <p:spPr>
          <a:xfrm>
            <a:off x="1383682" y="2367093"/>
            <a:ext cx="9346692" cy="3090732"/>
          </a:xfrm>
        </p:spPr>
        <p:txBody>
          <a:bodyPr vert="horz" lIns="91440" tIns="45720" rIns="91440" bIns="45720" rtlCol="0">
            <a:normAutofit/>
          </a:bodyPr>
          <a:lstStyle/>
          <a:p>
            <a:pPr indent="-228600" algn="l">
              <a:buFont typeface="Arial" panose="020B0604020202020204" pitchFamily="34" charset="0"/>
              <a:buChar char="•"/>
            </a:pPr>
            <a:r>
              <a:rPr lang="en-US">
                <a:solidFill>
                  <a:srgbClr val="FFFFFF"/>
                </a:solidFill>
                <a:hlinkClick r:id="rId6"/>
              </a:rPr>
              <a:t>https://www.youtube.com/watch?v=CIRGjwYgdT4</a:t>
            </a:r>
            <a:endParaRPr lang="en-US">
              <a:solidFill>
                <a:srgbClr val="FFFFFF"/>
              </a:solidFill>
            </a:endParaRPr>
          </a:p>
          <a:p>
            <a:pPr indent="-228600" algn="l">
              <a:buFont typeface="Arial" panose="020B0604020202020204" pitchFamily="34" charset="0"/>
              <a:buChar char="•"/>
            </a:pPr>
            <a:endParaRPr lang="en-US">
              <a:solidFill>
                <a:srgbClr val="FFFFFF"/>
              </a:solidFill>
            </a:endParaRPr>
          </a:p>
        </p:txBody>
      </p:sp>
    </p:spTree>
    <p:extLst>
      <p:ext uri="{BB962C8B-B14F-4D97-AF65-F5344CB8AC3E}">
        <p14:creationId xmlns:p14="http://schemas.microsoft.com/office/powerpoint/2010/main" val="26990366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Char"/>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80DF651B-0216-4CE1-9993-9C81C46298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A49D7307-36F7-47F8-9931-AB5BAC7C43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Graphical user interface, application&#10;&#10;Description automatically generated">
            <a:extLst>
              <a:ext uri="{FF2B5EF4-FFF2-40B4-BE49-F238E27FC236}">
                <a16:creationId xmlns:a16="http://schemas.microsoft.com/office/drawing/2014/main" id="{5DBC12B0-9D54-8D90-A899-0EB9202F7518}"/>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5858"/>
          <a:stretch/>
        </p:blipFill>
        <p:spPr>
          <a:xfrm>
            <a:off x="20" y="10"/>
            <a:ext cx="12191980" cy="6857990"/>
          </a:xfrm>
          <a:prstGeom prst="rect">
            <a:avLst/>
          </a:prstGeom>
        </p:spPr>
      </p:pic>
      <p:pic>
        <p:nvPicPr>
          <p:cNvPr id="14" name="Picture 13">
            <a:extLst>
              <a:ext uri="{FF2B5EF4-FFF2-40B4-BE49-F238E27FC236}">
                <a16:creationId xmlns:a16="http://schemas.microsoft.com/office/drawing/2014/main" id="{CC5A98D3-A8B5-41F7-A61B-F6238BF50A3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ounded Rectangle 8">
            <a:extLst>
              <a:ext uri="{FF2B5EF4-FFF2-40B4-BE49-F238E27FC236}">
                <a16:creationId xmlns:a16="http://schemas.microsoft.com/office/drawing/2014/main" id="{6329262A-BBAC-4ED5-BACF-96B3DD024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038226" y="819150"/>
            <a:ext cx="10037605" cy="4972049"/>
          </a:xfrm>
          <a:prstGeom prst="roundRect">
            <a:avLst>
              <a:gd name="adj" fmla="val 4333"/>
            </a:avLst>
          </a:prstGeom>
          <a:solidFill>
            <a:schemeClr val="bg1">
              <a:alpha val="75000"/>
            </a:schemeClr>
          </a:solidFill>
          <a:ln w="82550">
            <a:solidFill>
              <a:srgbClr val="EAEAEA"/>
            </a:solidFill>
          </a:ln>
          <a:scene3d>
            <a:camera prst="orthographicFront"/>
            <a:lightRig rig="threePt" dir="t"/>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9B4F81-C796-A4D3-20DA-36B1C133EDB0}"/>
              </a:ext>
            </a:extLst>
          </p:cNvPr>
          <p:cNvSpPr>
            <a:spLocks noGrp="1"/>
          </p:cNvSpPr>
          <p:nvPr>
            <p:ph type="title"/>
          </p:nvPr>
        </p:nvSpPr>
        <p:spPr>
          <a:xfrm>
            <a:off x="1307482" y="950976"/>
            <a:ext cx="9499092" cy="1263718"/>
          </a:xfrm>
        </p:spPr>
        <p:txBody>
          <a:bodyPr vert="horz" lIns="91440" tIns="45720" rIns="91440" bIns="45720" rtlCol="0" anchor="ctr">
            <a:normAutofit/>
          </a:bodyPr>
          <a:lstStyle/>
          <a:p>
            <a:r>
              <a:rPr lang="en-US" sz="3600">
                <a:solidFill>
                  <a:srgbClr val="FFFFFF"/>
                </a:solidFill>
              </a:rPr>
              <a:t>Quiz  game link</a:t>
            </a:r>
          </a:p>
        </p:txBody>
      </p:sp>
      <p:sp>
        <p:nvSpPr>
          <p:cNvPr id="3" name="Text Placeholder 2">
            <a:extLst>
              <a:ext uri="{FF2B5EF4-FFF2-40B4-BE49-F238E27FC236}">
                <a16:creationId xmlns:a16="http://schemas.microsoft.com/office/drawing/2014/main" id="{330DC695-8CB8-AB2C-B5B1-07524C74808A}"/>
              </a:ext>
            </a:extLst>
          </p:cNvPr>
          <p:cNvSpPr>
            <a:spLocks noGrp="1"/>
          </p:cNvSpPr>
          <p:nvPr>
            <p:ph type="body" sz="half" idx="2"/>
          </p:nvPr>
        </p:nvSpPr>
        <p:spPr>
          <a:xfrm>
            <a:off x="1383682" y="2367093"/>
            <a:ext cx="9346692" cy="3090732"/>
          </a:xfrm>
        </p:spPr>
        <p:txBody>
          <a:bodyPr vert="horz" lIns="91440" tIns="45720" rIns="91440" bIns="45720" rtlCol="0">
            <a:normAutofit/>
          </a:bodyPr>
          <a:lstStyle/>
          <a:p>
            <a:pPr indent="-228600" algn="l">
              <a:buFont typeface="Arial" panose="020B0604020202020204" pitchFamily="34" charset="0"/>
              <a:buChar char="•"/>
            </a:pPr>
            <a:r>
              <a:rPr lang="en-US">
                <a:solidFill>
                  <a:srgbClr val="FFFFFF"/>
                </a:solidFill>
                <a:hlinkClick r:id="rId6"/>
              </a:rPr>
              <a:t>Https://www.dkfindout.com/us/quiz/computer-coding/quiz-yourself-on-coding/</a:t>
            </a:r>
            <a:endParaRPr lang="en-US">
              <a:solidFill>
                <a:srgbClr val="FFFFFF"/>
              </a:solidFill>
            </a:endParaRPr>
          </a:p>
          <a:p>
            <a:pPr indent="-228600" algn="l">
              <a:buFont typeface="Arial" panose="020B0604020202020204" pitchFamily="34" charset="0"/>
              <a:buChar char="•"/>
            </a:pPr>
            <a:endParaRPr lang="en-US">
              <a:solidFill>
                <a:srgbClr val="FFFFFF"/>
              </a:solidFill>
            </a:endParaRPr>
          </a:p>
        </p:txBody>
      </p:sp>
    </p:spTree>
    <p:extLst>
      <p:ext uri="{BB962C8B-B14F-4D97-AF65-F5344CB8AC3E}">
        <p14:creationId xmlns:p14="http://schemas.microsoft.com/office/powerpoint/2010/main" val="21447536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Char"/>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Graphical user interface, application&#10;&#10;Description automatically generated">
            <a:extLst>
              <a:ext uri="{FF2B5EF4-FFF2-40B4-BE49-F238E27FC236}">
                <a16:creationId xmlns:a16="http://schemas.microsoft.com/office/drawing/2014/main" id="{B682F0F4-820F-79FD-8E4D-233337AD3E0D}"/>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5858"/>
          <a:stretch/>
        </p:blipFill>
        <p:spPr>
          <a:xfrm>
            <a:off x="20" y="10"/>
            <a:ext cx="12191980" cy="6857990"/>
          </a:xfrm>
          <a:prstGeom prst="rect">
            <a:avLst/>
          </a:prstGeom>
        </p:spPr>
      </p:pic>
      <p:pic>
        <p:nvPicPr>
          <p:cNvPr id="13" name="Picture 12">
            <a:extLst>
              <a:ext uri="{FF2B5EF4-FFF2-40B4-BE49-F238E27FC236}">
                <a16:creationId xmlns:a16="http://schemas.microsoft.com/office/drawing/2014/main" id="{CC5A98D3-A8B5-41F7-A61B-F6238BF50A3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ounded Rectangle 8">
            <a:extLst>
              <a:ext uri="{FF2B5EF4-FFF2-40B4-BE49-F238E27FC236}">
                <a16:creationId xmlns:a16="http://schemas.microsoft.com/office/drawing/2014/main" id="{6329262A-BBAC-4ED5-BACF-96B3DD024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038226" y="819150"/>
            <a:ext cx="10037605" cy="4972049"/>
          </a:xfrm>
          <a:prstGeom prst="roundRect">
            <a:avLst>
              <a:gd name="adj" fmla="val 4333"/>
            </a:avLst>
          </a:prstGeom>
          <a:solidFill>
            <a:schemeClr val="bg1">
              <a:alpha val="75000"/>
            </a:schemeClr>
          </a:solidFill>
          <a:ln w="82550">
            <a:solidFill>
              <a:srgbClr val="EAEAEA"/>
            </a:solidFill>
          </a:ln>
          <a:scene3d>
            <a:camera prst="orthographicFront"/>
            <a:lightRig rig="threePt" dir="t"/>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E8354E-3412-ED07-8D5C-2E3C2DEB4391}"/>
              </a:ext>
            </a:extLst>
          </p:cNvPr>
          <p:cNvSpPr>
            <a:spLocks noGrp="1"/>
          </p:cNvSpPr>
          <p:nvPr>
            <p:ph type="title"/>
          </p:nvPr>
        </p:nvSpPr>
        <p:spPr>
          <a:xfrm>
            <a:off x="1307482" y="950976"/>
            <a:ext cx="9499092" cy="1263718"/>
          </a:xfrm>
        </p:spPr>
        <p:txBody>
          <a:bodyPr>
            <a:normAutofit/>
          </a:bodyPr>
          <a:lstStyle/>
          <a:p>
            <a:r>
              <a:rPr lang="en-US">
                <a:solidFill>
                  <a:srgbClr val="FFFFFF"/>
                </a:solidFill>
              </a:rPr>
              <a:t>Bonus question: what is the difference   program and code? </a:t>
            </a:r>
          </a:p>
        </p:txBody>
      </p:sp>
      <p:sp>
        <p:nvSpPr>
          <p:cNvPr id="3" name="Content Placeholder 2">
            <a:extLst>
              <a:ext uri="{FF2B5EF4-FFF2-40B4-BE49-F238E27FC236}">
                <a16:creationId xmlns:a16="http://schemas.microsoft.com/office/drawing/2014/main" id="{2341C397-8D68-47EF-98DF-AE669575C124}"/>
              </a:ext>
            </a:extLst>
          </p:cNvPr>
          <p:cNvSpPr>
            <a:spLocks noGrp="1"/>
          </p:cNvSpPr>
          <p:nvPr>
            <p:ph sz="quarter" idx="13"/>
          </p:nvPr>
        </p:nvSpPr>
        <p:spPr>
          <a:xfrm>
            <a:off x="1383682" y="2367093"/>
            <a:ext cx="9346692" cy="3090732"/>
          </a:xfrm>
        </p:spPr>
        <p:txBody>
          <a:bodyPr>
            <a:normAutofit/>
          </a:bodyPr>
          <a:lstStyle/>
          <a:p>
            <a:r>
              <a:rPr lang="en-US" b="0" i="0">
                <a:solidFill>
                  <a:srgbClr val="FFFFFF"/>
                </a:solidFill>
                <a:effectLst/>
                <a:latin typeface="Google Sans"/>
              </a:rPr>
              <a:t>Coding is a part of programming that deals with writing codes that a machine can understand. Programming is a process that creates programs that involve the ratification of codes.</a:t>
            </a:r>
            <a:endParaRPr lang="en-US">
              <a:solidFill>
                <a:srgbClr val="FFFFFF"/>
              </a:solidFill>
            </a:endParaRPr>
          </a:p>
        </p:txBody>
      </p:sp>
    </p:spTree>
    <p:extLst>
      <p:ext uri="{BB962C8B-B14F-4D97-AF65-F5344CB8AC3E}">
        <p14:creationId xmlns:p14="http://schemas.microsoft.com/office/powerpoint/2010/main" val="23456203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Char"/>
      </p:transition>
    </mc:Choice>
    <mc:Fallback>
      <p:transition spd="slow">
        <p:fade/>
      </p:transition>
    </mc:Fallback>
  </mc:AlternateContent>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TM04033925[[fn=Droplet]]</Template>
  <TotalTime>3320</TotalTime>
  <Words>697</Words>
  <Application>Microsoft Office PowerPoint</Application>
  <PresentationFormat>Widescreen</PresentationFormat>
  <Paragraphs>36</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Google Sans</vt:lpstr>
      <vt:lpstr>Söhne</vt:lpstr>
      <vt:lpstr>Tw Cen MT</vt:lpstr>
      <vt:lpstr>Droplet</vt:lpstr>
      <vt:lpstr>Computer Science: Programming and Coding </vt:lpstr>
      <vt:lpstr>Introduction</vt:lpstr>
      <vt:lpstr>WHAT IS THE Computer Science? </vt:lpstr>
      <vt:lpstr>How to program and code?</vt:lpstr>
      <vt:lpstr>How to program and code?</vt:lpstr>
      <vt:lpstr>Advantages and disadvantages of programing and coding</vt:lpstr>
      <vt:lpstr>Before we start the quiz I have a video to present </vt:lpstr>
      <vt:lpstr>Quiz  game link</vt:lpstr>
      <vt:lpstr>Bonus question: what is the difference   program and code?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Science: Programming and Coding </dc:title>
  <dc:creator>Karam Samara</dc:creator>
  <cp:lastModifiedBy>Karam Samara</cp:lastModifiedBy>
  <cp:revision>3</cp:revision>
  <dcterms:created xsi:type="dcterms:W3CDTF">2023-03-26T09:25:31Z</dcterms:created>
  <dcterms:modified xsi:type="dcterms:W3CDTF">2023-03-30T16:52:59Z</dcterms:modified>
</cp:coreProperties>
</file>