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a tarazi" userId="241ee714fd9ff5c6" providerId="LiveId" clId="{56356F7E-9128-4340-917E-D9518E420EDC}"/>
    <pc:docChg chg="undo custSel addSld modSld">
      <pc:chgData name="jana tarazi" userId="241ee714fd9ff5c6" providerId="LiveId" clId="{56356F7E-9128-4340-917E-D9518E420EDC}" dt="2023-03-30T16:33:05.924" v="566" actId="20577"/>
      <pc:docMkLst>
        <pc:docMk/>
      </pc:docMkLst>
      <pc:sldChg chg="modSp mod">
        <pc:chgData name="jana tarazi" userId="241ee714fd9ff5c6" providerId="LiveId" clId="{56356F7E-9128-4340-917E-D9518E420EDC}" dt="2023-03-30T15:44:07.540" v="2" actId="20577"/>
        <pc:sldMkLst>
          <pc:docMk/>
          <pc:sldMk cId="1987002768" sldId="257"/>
        </pc:sldMkLst>
        <pc:spChg chg="mod">
          <ac:chgData name="jana tarazi" userId="241ee714fd9ff5c6" providerId="LiveId" clId="{56356F7E-9128-4340-917E-D9518E420EDC}" dt="2023-03-30T15:44:07.540" v="2" actId="20577"/>
          <ac:spMkLst>
            <pc:docMk/>
            <pc:sldMk cId="1987002768" sldId="257"/>
            <ac:spMk id="19" creationId="{098F16A0-7603-47A3-9312-5CAB8F28348A}"/>
          </ac:spMkLst>
        </pc:spChg>
      </pc:sldChg>
      <pc:sldChg chg="modSp mod">
        <pc:chgData name="jana tarazi" userId="241ee714fd9ff5c6" providerId="LiveId" clId="{56356F7E-9128-4340-917E-D9518E420EDC}" dt="2023-03-30T16:12:39.441" v="269" actId="5793"/>
        <pc:sldMkLst>
          <pc:docMk/>
          <pc:sldMk cId="1430412899" sldId="258"/>
        </pc:sldMkLst>
        <pc:spChg chg="mod">
          <ac:chgData name="jana tarazi" userId="241ee714fd9ff5c6" providerId="LiveId" clId="{56356F7E-9128-4340-917E-D9518E420EDC}" dt="2023-03-30T16:12:39.441" v="269" actId="5793"/>
          <ac:spMkLst>
            <pc:docMk/>
            <pc:sldMk cId="1430412899" sldId="258"/>
            <ac:spMk id="6" creationId="{894124B8-2834-472E-8841-E45A6E09E0C3}"/>
          </ac:spMkLst>
        </pc:spChg>
      </pc:sldChg>
      <pc:sldChg chg="modSp">
        <pc:chgData name="jana tarazi" userId="241ee714fd9ff5c6" providerId="LiveId" clId="{56356F7E-9128-4340-917E-D9518E420EDC}" dt="2023-03-30T15:41:10.623" v="1"/>
        <pc:sldMkLst>
          <pc:docMk/>
          <pc:sldMk cId="2442096865" sldId="259"/>
        </pc:sldMkLst>
        <pc:spChg chg="mod">
          <ac:chgData name="jana tarazi" userId="241ee714fd9ff5c6" providerId="LiveId" clId="{56356F7E-9128-4340-917E-D9518E420EDC}" dt="2023-03-30T15:41:06.158" v="0"/>
          <ac:spMkLst>
            <pc:docMk/>
            <pc:sldMk cId="2442096865" sldId="259"/>
            <ac:spMk id="7" creationId="{ACD3753C-E49D-46E2-9C8E-14B7DD87F12A}"/>
          </ac:spMkLst>
        </pc:spChg>
        <pc:spChg chg="mod">
          <ac:chgData name="jana tarazi" userId="241ee714fd9ff5c6" providerId="LiveId" clId="{56356F7E-9128-4340-917E-D9518E420EDC}" dt="2023-03-30T15:41:10.623" v="1"/>
          <ac:spMkLst>
            <pc:docMk/>
            <pc:sldMk cId="2442096865" sldId="259"/>
            <ac:spMk id="10" creationId="{60ACB3A6-1984-4B37-8B43-2B53258EC580}"/>
          </ac:spMkLst>
        </pc:spChg>
      </pc:sldChg>
      <pc:sldChg chg="modSp mod">
        <pc:chgData name="jana tarazi" userId="241ee714fd9ff5c6" providerId="LiveId" clId="{56356F7E-9128-4340-917E-D9518E420EDC}" dt="2023-03-30T15:57:37.120" v="216" actId="20577"/>
        <pc:sldMkLst>
          <pc:docMk/>
          <pc:sldMk cId="74409480" sldId="260"/>
        </pc:sldMkLst>
        <pc:graphicFrameChg chg="modGraphic">
          <ac:chgData name="jana tarazi" userId="241ee714fd9ff5c6" providerId="LiveId" clId="{56356F7E-9128-4340-917E-D9518E420EDC}" dt="2023-03-30T15:57:37.120" v="216" actId="20577"/>
          <ac:graphicFrameMkLst>
            <pc:docMk/>
            <pc:sldMk cId="74409480" sldId="260"/>
            <ac:graphicFrameMk id="4" creationId="{8CB1E702-4692-494B-ADAD-ED8BC6877AA9}"/>
          </ac:graphicFrameMkLst>
        </pc:graphicFrameChg>
      </pc:sldChg>
      <pc:sldChg chg="modSp mod">
        <pc:chgData name="jana tarazi" userId="241ee714fd9ff5c6" providerId="LiveId" clId="{56356F7E-9128-4340-917E-D9518E420EDC}" dt="2023-03-30T16:04:00.827" v="226" actId="1076"/>
        <pc:sldMkLst>
          <pc:docMk/>
          <pc:sldMk cId="3717672169" sldId="261"/>
        </pc:sldMkLst>
        <pc:spChg chg="mod">
          <ac:chgData name="jana tarazi" userId="241ee714fd9ff5c6" providerId="LiveId" clId="{56356F7E-9128-4340-917E-D9518E420EDC}" dt="2023-03-30T16:03:32.006" v="222" actId="20577"/>
          <ac:spMkLst>
            <pc:docMk/>
            <pc:sldMk cId="3717672169" sldId="261"/>
            <ac:spMk id="3" creationId="{9B33C0AC-E932-418E-9960-1295948BC759}"/>
          </ac:spMkLst>
        </pc:spChg>
        <pc:spChg chg="mod">
          <ac:chgData name="jana tarazi" userId="241ee714fd9ff5c6" providerId="LiveId" clId="{56356F7E-9128-4340-917E-D9518E420EDC}" dt="2023-03-30T16:03:50.659" v="224" actId="14100"/>
          <ac:spMkLst>
            <pc:docMk/>
            <pc:sldMk cId="3717672169" sldId="261"/>
            <ac:spMk id="7" creationId="{1A3CB662-E69F-471D-8C85-22BA8ADEB7AF}"/>
          </ac:spMkLst>
        </pc:spChg>
        <pc:spChg chg="mod">
          <ac:chgData name="jana tarazi" userId="241ee714fd9ff5c6" providerId="LiveId" clId="{56356F7E-9128-4340-917E-D9518E420EDC}" dt="2023-03-30T16:03:55.854" v="225" actId="1076"/>
          <ac:spMkLst>
            <pc:docMk/>
            <pc:sldMk cId="3717672169" sldId="261"/>
            <ac:spMk id="8" creationId="{AFFF38D5-60FC-47E4-A2AF-2CF1C9CAF7A4}"/>
          </ac:spMkLst>
        </pc:spChg>
        <pc:picChg chg="mod">
          <ac:chgData name="jana tarazi" userId="241ee714fd9ff5c6" providerId="LiveId" clId="{56356F7E-9128-4340-917E-D9518E420EDC}" dt="2023-03-30T16:04:00.827" v="226" actId="1076"/>
          <ac:picMkLst>
            <pc:docMk/>
            <pc:sldMk cId="3717672169" sldId="261"/>
            <ac:picMk id="12" creationId="{D0ACAC98-15C5-47BE-9134-558148DBEE2E}"/>
          </ac:picMkLst>
        </pc:picChg>
      </pc:sldChg>
      <pc:sldChg chg="modSp mod">
        <pc:chgData name="jana tarazi" userId="241ee714fd9ff5c6" providerId="LiveId" clId="{56356F7E-9128-4340-917E-D9518E420EDC}" dt="2023-03-30T16:09:53.350" v="236" actId="20577"/>
        <pc:sldMkLst>
          <pc:docMk/>
          <pc:sldMk cId="1591038785" sldId="262"/>
        </pc:sldMkLst>
        <pc:spChg chg="mod">
          <ac:chgData name="jana tarazi" userId="241ee714fd9ff5c6" providerId="LiveId" clId="{56356F7E-9128-4340-917E-D9518E420EDC}" dt="2023-03-30T16:05:27.444" v="228" actId="20577"/>
          <ac:spMkLst>
            <pc:docMk/>
            <pc:sldMk cId="1591038785" sldId="262"/>
            <ac:spMk id="9" creationId="{8C122A2D-5559-4370-9A80-A02AFBFC5002}"/>
          </ac:spMkLst>
        </pc:spChg>
        <pc:graphicFrameChg chg="modGraphic">
          <ac:chgData name="jana tarazi" userId="241ee714fd9ff5c6" providerId="LiveId" clId="{56356F7E-9128-4340-917E-D9518E420EDC}" dt="2023-03-30T16:09:53.350" v="236" actId="20577"/>
          <ac:graphicFrameMkLst>
            <pc:docMk/>
            <pc:sldMk cId="1591038785" sldId="262"/>
            <ac:graphicFrameMk id="11" creationId="{B22A677A-E4BA-43E8-8B52-E05BC09F0E11}"/>
          </ac:graphicFrameMkLst>
        </pc:graphicFrameChg>
      </pc:sldChg>
      <pc:sldChg chg="addSp delSp modSp mod">
        <pc:chgData name="jana tarazi" userId="241ee714fd9ff5c6" providerId="LiveId" clId="{56356F7E-9128-4340-917E-D9518E420EDC}" dt="2023-03-30T16:23:35.266" v="319" actId="1076"/>
        <pc:sldMkLst>
          <pc:docMk/>
          <pc:sldMk cId="3412982587" sldId="263"/>
        </pc:sldMkLst>
        <pc:spChg chg="mod">
          <ac:chgData name="jana tarazi" userId="241ee714fd9ff5c6" providerId="LiveId" clId="{56356F7E-9128-4340-917E-D9518E420EDC}" dt="2023-03-30T16:17:15.617" v="275" actId="3062"/>
          <ac:spMkLst>
            <pc:docMk/>
            <pc:sldMk cId="3412982587" sldId="263"/>
            <ac:spMk id="3" creationId="{F2267372-B893-4E3C-B009-3F6F3D15451D}"/>
          </ac:spMkLst>
        </pc:spChg>
        <pc:spChg chg="del mod">
          <ac:chgData name="jana tarazi" userId="241ee714fd9ff5c6" providerId="LiveId" clId="{56356F7E-9128-4340-917E-D9518E420EDC}" dt="2023-03-30T16:17:20.087" v="277"/>
          <ac:spMkLst>
            <pc:docMk/>
            <pc:sldMk cId="3412982587" sldId="263"/>
            <ac:spMk id="6" creationId="{C4F9709F-EB9B-423A-B553-CC685791C1A9}"/>
          </ac:spMkLst>
        </pc:spChg>
        <pc:spChg chg="del mod">
          <ac:chgData name="jana tarazi" userId="241ee714fd9ff5c6" providerId="LiveId" clId="{56356F7E-9128-4340-917E-D9518E420EDC}" dt="2023-03-30T16:16:42.486" v="271" actId="478"/>
          <ac:spMkLst>
            <pc:docMk/>
            <pc:sldMk cId="3412982587" sldId="263"/>
            <ac:spMk id="7" creationId="{EF548913-68BE-43FA-963A-F7959B42C342}"/>
          </ac:spMkLst>
        </pc:spChg>
        <pc:spChg chg="add del mod">
          <ac:chgData name="jana tarazi" userId="241ee714fd9ff5c6" providerId="LiveId" clId="{56356F7E-9128-4340-917E-D9518E420EDC}" dt="2023-03-30T16:17:20.088" v="279"/>
          <ac:spMkLst>
            <pc:docMk/>
            <pc:sldMk cId="3412982587" sldId="263"/>
            <ac:spMk id="10" creationId="{5A3361D7-CEBD-4D3D-ACB6-FDB7B143E419}"/>
          </ac:spMkLst>
        </pc:spChg>
        <pc:spChg chg="add mod">
          <ac:chgData name="jana tarazi" userId="241ee714fd9ff5c6" providerId="LiveId" clId="{56356F7E-9128-4340-917E-D9518E420EDC}" dt="2023-03-30T16:23:35.266" v="319" actId="1076"/>
          <ac:spMkLst>
            <pc:docMk/>
            <pc:sldMk cId="3412982587" sldId="263"/>
            <ac:spMk id="11" creationId="{A3099A7B-D35C-47A2-8C5D-1D1D42C17994}"/>
          </ac:spMkLst>
        </pc:spChg>
      </pc:sldChg>
      <pc:sldChg chg="addSp delSp modSp new mod">
        <pc:chgData name="jana tarazi" userId="241ee714fd9ff5c6" providerId="LiveId" clId="{56356F7E-9128-4340-917E-D9518E420EDC}" dt="2023-03-30T16:33:05.924" v="566" actId="20577"/>
        <pc:sldMkLst>
          <pc:docMk/>
          <pc:sldMk cId="2736908619" sldId="264"/>
        </pc:sldMkLst>
        <pc:spChg chg="add mod">
          <ac:chgData name="jana tarazi" userId="241ee714fd9ff5c6" providerId="LiveId" clId="{56356F7E-9128-4340-917E-D9518E420EDC}" dt="2023-03-30T16:24:35.396" v="327" actId="207"/>
          <ac:spMkLst>
            <pc:docMk/>
            <pc:sldMk cId="2736908619" sldId="264"/>
            <ac:spMk id="2" creationId="{B3A08A79-B063-4913-A01F-642F0F427F8A}"/>
          </ac:spMkLst>
        </pc:spChg>
        <pc:spChg chg="add mod">
          <ac:chgData name="jana tarazi" userId="241ee714fd9ff5c6" providerId="LiveId" clId="{56356F7E-9128-4340-917E-D9518E420EDC}" dt="2023-03-30T16:25:08.863" v="333" actId="1076"/>
          <ac:spMkLst>
            <pc:docMk/>
            <pc:sldMk cId="2736908619" sldId="264"/>
            <ac:spMk id="3" creationId="{765ED6E5-54E6-4BF2-8CCF-B6ED41B94DC1}"/>
          </ac:spMkLst>
        </pc:spChg>
        <pc:spChg chg="add mod">
          <ac:chgData name="jana tarazi" userId="241ee714fd9ff5c6" providerId="LiveId" clId="{56356F7E-9128-4340-917E-D9518E420EDC}" dt="2023-03-30T16:25:26.961" v="338" actId="1076"/>
          <ac:spMkLst>
            <pc:docMk/>
            <pc:sldMk cId="2736908619" sldId="264"/>
            <ac:spMk id="4" creationId="{B640CF8E-4107-4A98-9B84-2235CE6B4789}"/>
          </ac:spMkLst>
        </pc:spChg>
        <pc:spChg chg="add mod">
          <ac:chgData name="jana tarazi" userId="241ee714fd9ff5c6" providerId="LiveId" clId="{56356F7E-9128-4340-917E-D9518E420EDC}" dt="2023-03-30T16:29:16.572" v="365" actId="2711"/>
          <ac:spMkLst>
            <pc:docMk/>
            <pc:sldMk cId="2736908619" sldId="264"/>
            <ac:spMk id="11" creationId="{2205C7E3-D72D-4E1E-AB58-625904F4CDE5}"/>
          </ac:spMkLst>
        </pc:spChg>
        <pc:spChg chg="add mod">
          <ac:chgData name="jana tarazi" userId="241ee714fd9ff5c6" providerId="LiveId" clId="{56356F7E-9128-4340-917E-D9518E420EDC}" dt="2023-03-30T16:33:05.924" v="566" actId="20577"/>
          <ac:spMkLst>
            <pc:docMk/>
            <pc:sldMk cId="2736908619" sldId="264"/>
            <ac:spMk id="12" creationId="{2F52C54C-261A-4326-96E4-89A51C5B7FB5}"/>
          </ac:spMkLst>
        </pc:spChg>
        <pc:spChg chg="add mod">
          <ac:chgData name="jana tarazi" userId="241ee714fd9ff5c6" providerId="LiveId" clId="{56356F7E-9128-4340-917E-D9518E420EDC}" dt="2023-03-30T16:33:03.605" v="565" actId="20577"/>
          <ac:spMkLst>
            <pc:docMk/>
            <pc:sldMk cId="2736908619" sldId="264"/>
            <ac:spMk id="13" creationId="{47FA4E20-113B-4992-AA7E-4DC826E9B652}"/>
          </ac:spMkLst>
        </pc:spChg>
        <pc:picChg chg="add del mod">
          <ac:chgData name="jana tarazi" userId="241ee714fd9ff5c6" providerId="LiveId" clId="{56356F7E-9128-4340-917E-D9518E420EDC}" dt="2023-03-30T16:27:02.051" v="343" actId="478"/>
          <ac:picMkLst>
            <pc:docMk/>
            <pc:sldMk cId="2736908619" sldId="264"/>
            <ac:picMk id="6" creationId="{9DEF980B-68B1-4B37-8227-9DDD9B516CDC}"/>
          </ac:picMkLst>
        </pc:picChg>
        <pc:picChg chg="add del mod">
          <ac:chgData name="jana tarazi" userId="241ee714fd9ff5c6" providerId="LiveId" clId="{56356F7E-9128-4340-917E-D9518E420EDC}" dt="2023-03-30T16:27:02.051" v="343" actId="478"/>
          <ac:picMkLst>
            <pc:docMk/>
            <pc:sldMk cId="2736908619" sldId="264"/>
            <ac:picMk id="8" creationId="{7786AEC4-EE2E-49CD-B995-6CA105144DBB}"/>
          </ac:picMkLst>
        </pc:picChg>
        <pc:picChg chg="add mod">
          <ac:chgData name="jana tarazi" userId="241ee714fd9ff5c6" providerId="LiveId" clId="{56356F7E-9128-4340-917E-D9518E420EDC}" dt="2023-03-30T16:28:37.763" v="356" actId="14100"/>
          <ac:picMkLst>
            <pc:docMk/>
            <pc:sldMk cId="2736908619" sldId="264"/>
            <ac:picMk id="10" creationId="{F15C9E56-9712-4DDA-8E52-1CC584435AE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78DD5-A06B-4942-9BBA-E3CD2F6C3496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41AD6F-F6D0-472E-AAF7-7DC6DE971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823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839A6-AF91-496E-8BBB-065FAF567D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0CE043-AF7A-4E9A-8B7E-DCC8F2D9A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B328D-C1FA-46E9-BCD9-B4C76EB4F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7826-8D1E-4E5B-BB7E-A30AB9EF6725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3BC4E-A7E6-47CA-89E4-0267B2DE2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640BB9-D839-4904-8D04-6DFD9C61A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B581-0E8C-49DA-8A00-5CC4DE259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818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0A3D6-3B87-4294-B83D-19988C1E9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67DB20-F927-44E2-AB78-F3EE9914BE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E92EEE-5295-4722-A104-6C82B5433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7826-8D1E-4E5B-BB7E-A30AB9EF6725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0A66A6-9BB6-4FDF-9F28-D20ACCD4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1711B-B65C-4433-90CE-C1516143E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B581-0E8C-49DA-8A00-5CC4DE259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366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ADD9A9-5865-482B-A97E-4BC2FB6A61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A346AB-8C93-4DFE-81C0-B04201FFE2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7BBA22-2FC9-4C64-A705-6579D6B3B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7826-8D1E-4E5B-BB7E-A30AB9EF6725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E4E46A-2386-470B-AEEA-BACB3670E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589F63-9504-497E-9DA1-6E326826A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B581-0E8C-49DA-8A00-5CC4DE259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115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0A6C8-350F-4467-AD42-1453E82ED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CD24B-7B69-4B58-8B48-754C90DE2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6FFDAE-E1F9-440D-8E48-9E14C83BC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7826-8D1E-4E5B-BB7E-A30AB9EF6725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AB963-D0F7-43D8-9493-63786F49B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090302-53B6-4C76-A884-2F288CA00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B581-0E8C-49DA-8A00-5CC4DE259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731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679C8-96BC-4BE7-9E08-B8F880566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6FB3B1-2452-49FB-94D7-C42F8D0F8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F04D83-69AC-4036-A048-7AEBE7522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7826-8D1E-4E5B-BB7E-A30AB9EF6725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A3A77-D45A-4873-8458-A45119D16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2CEC0-7C86-4880-9D77-3CBF40F32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B581-0E8C-49DA-8A00-5CC4DE259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686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374F7-2089-49F4-932F-EB77AA44A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90743-F67F-4A45-907A-A415A91538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0F2BD3-6920-444B-97D8-6A564F1EBC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86C4B7-46D8-429C-A3AC-1D270570B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7826-8D1E-4E5B-BB7E-A30AB9EF6725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DFC876-D2CE-448F-B13E-DC3906CF1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625562-358C-4CB4-9EAC-6542734FB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B581-0E8C-49DA-8A00-5CC4DE259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8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5C328-627F-48D2-8286-BCCF418C7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BDE74B-0CCE-48F5-80F4-26C769AE3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00139B-3DFC-43BA-BB83-FF749E117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F281E9-644C-4E7D-A274-72A1FF631A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2025EE-30D3-49F0-A478-FB25208AD0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8BBA0E-6C25-4DF4-9823-393DF0485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7826-8D1E-4E5B-BB7E-A30AB9EF6725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F145CB-5830-48A7-B3E8-719EC7511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F3ADBA-523B-46E7-9D2F-11CC7D334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B581-0E8C-49DA-8A00-5CC4DE259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925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DED89-F23F-4BE2-B09E-5A88CDAD5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EDA442-209E-439B-A9C3-3CA1D76EA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7826-8D1E-4E5B-BB7E-A30AB9EF6725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850BCE-6C4F-4AE1-BA02-2541437A5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BD608B-4C35-40B4-A9E9-0CF02395E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B581-0E8C-49DA-8A00-5CC4DE259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717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33D092-F73F-437E-8672-FC062C628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7826-8D1E-4E5B-BB7E-A30AB9EF6725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5522E2-09C9-4CFC-B30A-68F8AEF4C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37199-4A70-4DF3-9719-93F2F819F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B581-0E8C-49DA-8A00-5CC4DE259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135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34F01-CC3A-4A59-B223-9DB87C25C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FDCE6-ECF8-4123-8737-CC06A61F91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C6A3A5-904E-474E-9BEE-9B2F5350CC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11F036-B50E-407F-8509-D5D1B56DF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7826-8D1E-4E5B-BB7E-A30AB9EF6725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F16ACA-09FB-4EB3-B0D3-4EE088B0C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04B4D5-A6B3-49CB-B702-938DA634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B581-0E8C-49DA-8A00-5CC4DE259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653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56D50-B8B4-48D6-B96F-54A7A12B0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9B062E-7805-4B47-B8B9-284A9CA883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2B4DE8-9DB8-4573-9382-2188C9E0EB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A8D4F1-1E2A-41A8-967B-13D331A52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7826-8D1E-4E5B-BB7E-A30AB9EF6725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4494EA-9DF2-497C-B82C-112C8B593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6BA43E-EB3B-49D9-938C-2D073710E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B581-0E8C-49DA-8A00-5CC4DE259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741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1C9DEA-526E-4DC2-A2C3-F4A442CAA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07C299-5DD2-4C14-A33C-F81E2802E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F9038-987E-448A-A729-FC483664F2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97826-8D1E-4E5B-BB7E-A30AB9EF6725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11D5FB-5473-45AF-A191-633DA6F948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8255B0-CFE5-4418-8964-2B000A9D94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AB581-0E8C-49DA-8A00-5CC4DE259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369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tennismom.com/how-to-play-tennis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iddyisd.net/for_students/sports_zone/tennis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de/tennisplatz-tennis-gelb-tennisball-443278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lacesmap.net/JO/National-Orthodox-School-29165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0D5F131-49D5-48CE-9392-4E82AED70BE0}"/>
              </a:ext>
            </a:extLst>
          </p:cNvPr>
          <p:cNvSpPr/>
          <p:nvPr/>
        </p:nvSpPr>
        <p:spPr>
          <a:xfrm>
            <a:off x="-72886" y="-312051"/>
            <a:ext cx="8786191" cy="72694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0BCFFB-C160-4D2F-A1F0-5B2FAFF0CD58}"/>
              </a:ext>
            </a:extLst>
          </p:cNvPr>
          <p:cNvSpPr/>
          <p:nvPr/>
        </p:nvSpPr>
        <p:spPr>
          <a:xfrm>
            <a:off x="8786191" y="0"/>
            <a:ext cx="3776870" cy="707666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2944894-5B98-4B08-8E0E-CA3B9AA525E0}"/>
              </a:ext>
            </a:extLst>
          </p:cNvPr>
          <p:cNvSpPr/>
          <p:nvPr/>
        </p:nvSpPr>
        <p:spPr>
          <a:xfrm>
            <a:off x="5910470" y="1590261"/>
            <a:ext cx="3935895" cy="385638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212E680-2B5E-4283-986B-15C834D960B9}"/>
              </a:ext>
            </a:extLst>
          </p:cNvPr>
          <p:cNvSpPr/>
          <p:nvPr/>
        </p:nvSpPr>
        <p:spPr>
          <a:xfrm>
            <a:off x="11456504" y="-344556"/>
            <a:ext cx="1285461" cy="12324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7694C72-9B63-4120-9755-5675851AE0BC}"/>
              </a:ext>
            </a:extLst>
          </p:cNvPr>
          <p:cNvSpPr/>
          <p:nvPr/>
        </p:nvSpPr>
        <p:spPr>
          <a:xfrm>
            <a:off x="-569842" y="6003233"/>
            <a:ext cx="1477617" cy="139147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2648712-6FC4-4543-9606-5037A36F54C8}"/>
              </a:ext>
            </a:extLst>
          </p:cNvPr>
          <p:cNvSpPr/>
          <p:nvPr/>
        </p:nvSpPr>
        <p:spPr>
          <a:xfrm>
            <a:off x="1403450" y="1457740"/>
            <a:ext cx="4666045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ucida Console" panose="020B0609040504020204" pitchFamily="49" charset="0"/>
                <a:cs typeface="Andalus" panose="02020603050405020304" pitchFamily="18" charset="-78"/>
              </a:rPr>
              <a:t>I</a:t>
            </a:r>
            <a:r>
              <a:rPr lang="en-US" sz="880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ucida Console" panose="020B0609040504020204" pitchFamily="49" charset="0"/>
                <a:cs typeface="Andalus" panose="02020603050405020304" pitchFamily="18" charset="-78"/>
              </a:rPr>
              <a:t>ndoor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986D945-728A-4BF8-9D7A-5B8F4A5E79F8}"/>
              </a:ext>
            </a:extLst>
          </p:cNvPr>
          <p:cNvSpPr/>
          <p:nvPr/>
        </p:nvSpPr>
        <p:spPr>
          <a:xfrm>
            <a:off x="1728328" y="2504926"/>
            <a:ext cx="389722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ucida Console" panose="020B0609040504020204" pitchFamily="49" charset="0"/>
                <a:cs typeface="Andalus" panose="02020603050405020304" pitchFamily="18" charset="-78"/>
              </a:rPr>
              <a:t>tennis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8875F60-4529-4CF9-AD5D-61FD179DC937}"/>
              </a:ext>
            </a:extLst>
          </p:cNvPr>
          <p:cNvSpPr/>
          <p:nvPr/>
        </p:nvSpPr>
        <p:spPr>
          <a:xfrm>
            <a:off x="2174022" y="3429000"/>
            <a:ext cx="296587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ucida Console" panose="020B0609040504020204" pitchFamily="49" charset="0"/>
                <a:cs typeface="Andalus" panose="02020603050405020304" pitchFamily="18" charset="-78"/>
              </a:rPr>
              <a:t>court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98F16A0-7603-47A3-9312-5CAB8F28348A}"/>
              </a:ext>
            </a:extLst>
          </p:cNvPr>
          <p:cNvSpPr/>
          <p:nvPr/>
        </p:nvSpPr>
        <p:spPr>
          <a:xfrm>
            <a:off x="4766373" y="6394414"/>
            <a:ext cx="409804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By: Jana Tarazi, Zain </a:t>
            </a:r>
            <a:r>
              <a:rPr lang="en-US" sz="28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Attiyat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A7B64870-C10E-4AD9-80B8-A362C651B2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142381" y="1646704"/>
            <a:ext cx="3935895" cy="3856382"/>
          </a:xfrm>
          <a:prstGeom prst="ellipse">
            <a:avLst/>
          </a:prstGeom>
          <a:ln w="63500" cap="rnd">
            <a:solidFill>
              <a:srgbClr val="FFFF0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</p:spPr>
      </p:pic>
      <p:sp>
        <p:nvSpPr>
          <p:cNvPr id="26" name="Oval 25">
            <a:extLst>
              <a:ext uri="{FF2B5EF4-FFF2-40B4-BE49-F238E27FC236}">
                <a16:creationId xmlns:a16="http://schemas.microsoft.com/office/drawing/2014/main" id="{9C50427D-B785-446D-9106-46C15F80FD12}"/>
              </a:ext>
            </a:extLst>
          </p:cNvPr>
          <p:cNvSpPr/>
          <p:nvPr/>
        </p:nvSpPr>
        <p:spPr>
          <a:xfrm>
            <a:off x="-133185" y="5218404"/>
            <a:ext cx="1192696" cy="117601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8E914509-B24D-4942-9BA1-229063FC57E9}"/>
              </a:ext>
            </a:extLst>
          </p:cNvPr>
          <p:cNvSpPr/>
          <p:nvPr/>
        </p:nvSpPr>
        <p:spPr>
          <a:xfrm>
            <a:off x="11383618" y="364434"/>
            <a:ext cx="1232451" cy="104692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002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A94FC9-BFEA-4508-8979-55AAB847CAA7}"/>
              </a:ext>
            </a:extLst>
          </p:cNvPr>
          <p:cNvSpPr/>
          <p:nvPr/>
        </p:nvSpPr>
        <p:spPr>
          <a:xfrm>
            <a:off x="-4154" y="-267350"/>
            <a:ext cx="414971" cy="718267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1F8DADA-8066-4DE3-8EF8-B08FB53709E0}"/>
              </a:ext>
            </a:extLst>
          </p:cNvPr>
          <p:cNvSpPr/>
          <p:nvPr/>
        </p:nvSpPr>
        <p:spPr>
          <a:xfrm>
            <a:off x="410817" y="-179964"/>
            <a:ext cx="11975812" cy="73284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4E32488-F02E-4468-9825-9ED1F3992B90}"/>
              </a:ext>
            </a:extLst>
          </p:cNvPr>
          <p:cNvSpPr/>
          <p:nvPr/>
        </p:nvSpPr>
        <p:spPr>
          <a:xfrm>
            <a:off x="410817" y="0"/>
            <a:ext cx="11781183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onsole" panose="020B0609040504020204" pitchFamily="49" charset="0"/>
                <a:cs typeface="Andalus" panose="02020603050405020304" pitchFamily="18" charset="-78"/>
              </a:rPr>
              <a:t>introduction</a:t>
            </a:r>
            <a:endParaRPr lang="en-US" sz="8800" b="1" dirty="0">
              <a:ln w="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Console" panose="020B0609040504020204" pitchFamily="49" charset="0"/>
              <a:cs typeface="Andalus" panose="02020603050405020304" pitchFamily="18" charset="-7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94124B8-2834-472E-8841-E45A6E09E0C3}"/>
              </a:ext>
            </a:extLst>
          </p:cNvPr>
          <p:cNvSpPr/>
          <p:nvPr/>
        </p:nvSpPr>
        <p:spPr>
          <a:xfrm>
            <a:off x="605446" y="1308506"/>
            <a:ext cx="10876054" cy="35394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In this power point we will be telling you about , advantages , </a:t>
            </a:r>
          </a:p>
          <a:p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Disadvantages and consequences of adding an </a:t>
            </a:r>
          </a:p>
          <a:p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indoor tennis court .</a:t>
            </a:r>
          </a:p>
          <a:p>
            <a:pPr marL="457200" indent="-457200">
              <a:buFontTx/>
              <a:buChar char="-"/>
            </a:pP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How is the school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gonna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 afford it.</a:t>
            </a:r>
          </a:p>
          <a:p>
            <a:pPr marL="457200" indent="-457200">
              <a:buFontTx/>
              <a:buChar char="-"/>
            </a:pP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Where will the court be</a:t>
            </a:r>
          </a:p>
          <a:p>
            <a:pPr marL="457200" indent="-457200">
              <a:buFontTx/>
              <a:buChar char="-"/>
            </a:pP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Which grades are aloud to play .</a:t>
            </a:r>
          </a:p>
          <a:p>
            <a:pPr marL="457200" indent="-457200">
              <a:buFontTx/>
              <a:buChar char="-"/>
            </a:pP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And why we think adding an indoor tennis court would benefit</a:t>
            </a:r>
          </a:p>
          <a:p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The NOS school and the students.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44B5449-AA4B-483A-A377-E2C2F57F1E61}"/>
              </a:ext>
            </a:extLst>
          </p:cNvPr>
          <p:cNvSpPr/>
          <p:nvPr/>
        </p:nvSpPr>
        <p:spPr>
          <a:xfrm>
            <a:off x="10800521" y="4847936"/>
            <a:ext cx="1961323" cy="186361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6351827-389C-47BA-AC1A-E55CC36C8E60}"/>
              </a:ext>
            </a:extLst>
          </p:cNvPr>
          <p:cNvSpPr/>
          <p:nvPr/>
        </p:nvSpPr>
        <p:spPr>
          <a:xfrm>
            <a:off x="10664018" y="5517364"/>
            <a:ext cx="1351722" cy="1278156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412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9F920F1-17AE-481E-808A-B766321CFAFF}"/>
              </a:ext>
            </a:extLst>
          </p:cNvPr>
          <p:cNvSpPr/>
          <p:nvPr/>
        </p:nvSpPr>
        <p:spPr>
          <a:xfrm>
            <a:off x="-960287" y="0"/>
            <a:ext cx="4863548" cy="7407965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5A1757C-7CC6-48C8-89BB-45B476D317F0}"/>
              </a:ext>
            </a:extLst>
          </p:cNvPr>
          <p:cNvSpPr/>
          <p:nvPr/>
        </p:nvSpPr>
        <p:spPr>
          <a:xfrm>
            <a:off x="4008791" y="0"/>
            <a:ext cx="6202339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3200" dirty="0">
                <a:ln w="0"/>
                <a:latin typeface="Lucida Console" panose="020B0609040504020204" pitchFamily="49" charset="0"/>
                <a:cs typeface="Andalus" panose="02020603050405020304" pitchFamily="18" charset="-78"/>
              </a:rPr>
              <a:t>Why</a:t>
            </a:r>
            <a:r>
              <a:rPr lang="en-US" sz="320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ucida Console" panose="020B0609040504020204" pitchFamily="49" charset="0"/>
              </a:rPr>
              <a:t>do we want to add an </a:t>
            </a:r>
          </a:p>
          <a:p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ucida Console" panose="020B0609040504020204" pitchFamily="49" charset="0"/>
              </a:rPr>
              <a:t>Indoor tennis court?</a:t>
            </a:r>
            <a:endParaRPr lang="en-US" sz="3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Lucida Console" panose="020B0609040504020204" pitchFamily="49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AB826B5-5339-4FEA-AEC0-7E6E94ABACC8}"/>
              </a:ext>
            </a:extLst>
          </p:cNvPr>
          <p:cNvSpPr/>
          <p:nvPr/>
        </p:nvSpPr>
        <p:spPr>
          <a:xfrm>
            <a:off x="11054687" y="-424093"/>
            <a:ext cx="1572159" cy="148760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B48ABBD-1A7D-473F-87B6-D396DBDA692C}"/>
              </a:ext>
            </a:extLst>
          </p:cNvPr>
          <p:cNvSpPr/>
          <p:nvPr/>
        </p:nvSpPr>
        <p:spPr>
          <a:xfrm>
            <a:off x="11054687" y="410388"/>
            <a:ext cx="1145076" cy="10772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CD3753C-E49D-46E2-9C8E-14B7DD87F12A}"/>
              </a:ext>
            </a:extLst>
          </p:cNvPr>
          <p:cNvSpPr/>
          <p:nvPr/>
        </p:nvSpPr>
        <p:spPr>
          <a:xfrm>
            <a:off x="4008791" y="1106121"/>
            <a:ext cx="4605748" cy="243143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800" b="0" cap="none" spc="0" dirty="0">
                <a:ln w="0"/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We want to add an </a:t>
            </a:r>
            <a:r>
              <a:rPr lang="en-US" sz="2800" dirty="0">
                <a:ln w="0"/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indoor </a:t>
            </a:r>
          </a:p>
          <a:p>
            <a:r>
              <a:rPr lang="en-US" sz="2800" b="0" cap="none" spc="0" dirty="0">
                <a:ln w="0"/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Tennis court for studen</a:t>
            </a:r>
            <a:r>
              <a:rPr lang="en-US" sz="2800" dirty="0">
                <a:ln w="0"/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ts to</a:t>
            </a:r>
          </a:p>
          <a:p>
            <a:r>
              <a:rPr lang="en-US" sz="2800" dirty="0">
                <a:ln w="0"/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 have </a:t>
            </a:r>
            <a:r>
              <a:rPr lang="en-US" sz="2800" b="0" cap="none" spc="0" dirty="0">
                <a:ln w="0"/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More actives rather </a:t>
            </a:r>
          </a:p>
          <a:p>
            <a:r>
              <a:rPr lang="en-US" sz="2800" b="0" cap="none" spc="0" dirty="0">
                <a:ln w="0"/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than football, </a:t>
            </a:r>
            <a:r>
              <a:rPr lang="en-US" sz="2800" dirty="0">
                <a:ln w="0"/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Basket ball</a:t>
            </a:r>
          </a:p>
          <a:p>
            <a:r>
              <a:rPr lang="en-US" sz="2800" dirty="0">
                <a:ln w="0"/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,volley ball and badminton</a:t>
            </a:r>
            <a:r>
              <a:rPr lang="en-US" sz="4000" dirty="0">
                <a:ln w="0"/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.</a:t>
            </a:r>
            <a:endParaRPr lang="en-US" sz="4000" b="0" cap="none" spc="0" dirty="0">
              <a:ln w="0"/>
              <a:solidFill>
                <a:schemeClr val="tx1"/>
              </a:solidFill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281DC36-E53F-40D9-975F-701D00BA25A1}"/>
              </a:ext>
            </a:extLst>
          </p:cNvPr>
          <p:cNvSpPr/>
          <p:nvPr/>
        </p:nvSpPr>
        <p:spPr>
          <a:xfrm>
            <a:off x="4008791" y="3703982"/>
            <a:ext cx="485613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800" dirty="0">
                <a:ln w="0"/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Students</a:t>
            </a:r>
            <a:r>
              <a:rPr lang="en-US" sz="2800" b="0" cap="none" spc="0" dirty="0">
                <a:ln w="0"/>
                <a:solidFill>
                  <a:schemeClr val="tx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 might be interested</a:t>
            </a:r>
          </a:p>
          <a:p>
            <a:r>
              <a:rPr lang="en-US" sz="2800" dirty="0">
                <a:ln w="0"/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In learning a new sport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.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0ACB3A6-1984-4B37-8B43-2B53258EC580}"/>
              </a:ext>
            </a:extLst>
          </p:cNvPr>
          <p:cNvSpPr/>
          <p:nvPr/>
        </p:nvSpPr>
        <p:spPr>
          <a:xfrm>
            <a:off x="4008791" y="4843938"/>
            <a:ext cx="4820871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It would be really helpful for </a:t>
            </a:r>
          </a:p>
          <a:p>
            <a:pPr algn="ctr"/>
            <a:r>
              <a:rPr lang="en-US" sz="2800" dirty="0">
                <a:ln w="0"/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Students physical health and</a:t>
            </a:r>
          </a:p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Will be able to relief stress </a:t>
            </a:r>
          </a:p>
          <a:p>
            <a:pPr algn="ctr"/>
            <a:r>
              <a:rPr lang="en-US" sz="2800" dirty="0">
                <a:ln w="0"/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Hormones.</a:t>
            </a:r>
            <a:endParaRPr lang="en-US" sz="2800" b="0" cap="none" spc="0" dirty="0">
              <a:ln w="0"/>
              <a:solidFill>
                <a:schemeClr val="tx1"/>
              </a:solidFill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42096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85B217B-8672-47B2-9C9C-064F77077C55}"/>
              </a:ext>
            </a:extLst>
          </p:cNvPr>
          <p:cNvSpPr/>
          <p:nvPr/>
        </p:nvSpPr>
        <p:spPr>
          <a:xfrm>
            <a:off x="0" y="-145774"/>
            <a:ext cx="397565" cy="699052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AA59A84-FFDD-4F67-9024-B1D5B18DF7DD}"/>
              </a:ext>
            </a:extLst>
          </p:cNvPr>
          <p:cNvSpPr/>
          <p:nvPr/>
        </p:nvSpPr>
        <p:spPr>
          <a:xfrm>
            <a:off x="397565" y="-145774"/>
            <a:ext cx="12934122" cy="7368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CB1E702-4692-494B-ADAD-ED8BC6877A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48623"/>
              </p:ext>
            </p:extLst>
          </p:nvPr>
        </p:nvGraphicFramePr>
        <p:xfrm>
          <a:off x="2151269" y="1192695"/>
          <a:ext cx="8861288" cy="423445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430644">
                  <a:extLst>
                    <a:ext uri="{9D8B030D-6E8A-4147-A177-3AD203B41FA5}">
                      <a16:colId xmlns:a16="http://schemas.microsoft.com/office/drawing/2014/main" val="157982265"/>
                    </a:ext>
                  </a:extLst>
                </a:gridCol>
                <a:gridCol w="4430644">
                  <a:extLst>
                    <a:ext uri="{9D8B030D-6E8A-4147-A177-3AD203B41FA5}">
                      <a16:colId xmlns:a16="http://schemas.microsoft.com/office/drawing/2014/main" val="987813459"/>
                    </a:ext>
                  </a:extLst>
                </a:gridCol>
              </a:tblGrid>
              <a:tr h="5603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advantages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disadvantages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457802"/>
                  </a:ext>
                </a:extLst>
              </a:tr>
              <a:tr h="560378">
                <a:tc>
                  <a:txBody>
                    <a:bodyPr/>
                    <a:lstStyle/>
                    <a:p>
                      <a:r>
                        <a:rPr lang="en-US" dirty="0"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Health improvement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Finding other players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4666857"/>
                  </a:ext>
                </a:extLst>
              </a:tr>
              <a:tr h="560378">
                <a:tc>
                  <a:txBody>
                    <a:bodyPr/>
                    <a:lstStyle/>
                    <a:p>
                      <a:r>
                        <a:rPr lang="en-US" dirty="0"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A great way to meet people and spend times with friends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Motivations might be a problem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5150311"/>
                  </a:ext>
                </a:extLst>
              </a:tr>
              <a:tr h="560378">
                <a:tc>
                  <a:txBody>
                    <a:bodyPr/>
                    <a:lstStyle/>
                    <a:p>
                      <a:r>
                        <a:rPr lang="en-US" dirty="0"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Suitable for all ages and skill levels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injuries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1943127"/>
                  </a:ext>
                </a:extLst>
              </a:tr>
              <a:tr h="560378">
                <a:tc>
                  <a:txBody>
                    <a:bodyPr/>
                    <a:lstStyle/>
                    <a:p>
                      <a:r>
                        <a:rPr lang="en-US" dirty="0"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Helpful to reduce stress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Pressure can be high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1535433"/>
                  </a:ext>
                </a:extLst>
              </a:tr>
              <a:tr h="560378">
                <a:tc>
                  <a:txBody>
                    <a:bodyPr/>
                    <a:lstStyle/>
                    <a:p>
                      <a:r>
                        <a:rPr lang="en-US" dirty="0"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dependent on youth strength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You may simplify not like playing tennis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310552"/>
                  </a:ext>
                </a:extLst>
              </a:tr>
              <a:tr h="560378">
                <a:tc>
                  <a:txBody>
                    <a:bodyPr/>
                    <a:lstStyle/>
                    <a:p>
                      <a:r>
                        <a:rPr lang="en-US" dirty="0"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you can unplug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Talent is a big factor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677956"/>
                  </a:ext>
                </a:extLst>
              </a:tr>
            </a:tbl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1D8C0BE8-6058-453C-8CB3-49E956DA0AD6}"/>
              </a:ext>
            </a:extLst>
          </p:cNvPr>
          <p:cNvSpPr/>
          <p:nvPr/>
        </p:nvSpPr>
        <p:spPr>
          <a:xfrm>
            <a:off x="-462722" y="-516835"/>
            <a:ext cx="1720574" cy="170953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9647276-B2E7-4588-9357-317962B96875}"/>
              </a:ext>
            </a:extLst>
          </p:cNvPr>
          <p:cNvSpPr/>
          <p:nvPr/>
        </p:nvSpPr>
        <p:spPr>
          <a:xfrm>
            <a:off x="198782" y="175591"/>
            <a:ext cx="1257852" cy="1205947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09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2134126-F4A8-4F6A-8506-20DE96F66169}"/>
              </a:ext>
            </a:extLst>
          </p:cNvPr>
          <p:cNvSpPr/>
          <p:nvPr/>
        </p:nvSpPr>
        <p:spPr>
          <a:xfrm>
            <a:off x="6875696" y="0"/>
            <a:ext cx="5316304" cy="6858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B33C0AC-E932-418E-9960-1295948BC759}"/>
              </a:ext>
            </a:extLst>
          </p:cNvPr>
          <p:cNvSpPr/>
          <p:nvPr/>
        </p:nvSpPr>
        <p:spPr>
          <a:xfrm>
            <a:off x="0" y="0"/>
            <a:ext cx="5316304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Tennis is a sport for all ages, genders, sizes and expertise levels, with benefits including maintaining healthy body composition, bone health, muscle strength and balance. “Sport is a preserver of health.”</a:t>
            </a:r>
          </a:p>
          <a:p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(according to the ancient Greek physician Hippocrates)</a:t>
            </a:r>
          </a:p>
          <a:p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 Playing tennis on a regular basis leads to stronger, healthier bones.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D86821B-9CB2-4C81-B726-8A83669442B8}"/>
              </a:ext>
            </a:extLst>
          </p:cNvPr>
          <p:cNvSpPr/>
          <p:nvPr/>
        </p:nvSpPr>
        <p:spPr>
          <a:xfrm>
            <a:off x="837970" y="119270"/>
            <a:ext cx="35189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ucida Console" panose="020B0609040504020204" pitchFamily="49" charset="0"/>
              </a:rPr>
              <a:t>benefits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3CB662-E69F-471D-8C85-22BA8ADEB7AF}"/>
              </a:ext>
            </a:extLst>
          </p:cNvPr>
          <p:cNvSpPr/>
          <p:nvPr/>
        </p:nvSpPr>
        <p:spPr>
          <a:xfrm>
            <a:off x="5316304" y="0"/>
            <a:ext cx="1617666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FFF38D5-60FC-47E4-A2AF-2CF1C9CAF7A4}"/>
              </a:ext>
            </a:extLst>
          </p:cNvPr>
          <p:cNvSpPr/>
          <p:nvPr/>
        </p:nvSpPr>
        <p:spPr>
          <a:xfrm>
            <a:off x="5128782" y="1779104"/>
            <a:ext cx="3447748" cy="3520756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0ACAC98-15C5-47BE-9134-558148DBEE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305137" y="1791347"/>
            <a:ext cx="3663136" cy="3520756"/>
          </a:xfrm>
          <a:prstGeom prst="ellipse">
            <a:avLst/>
          </a:prstGeom>
          <a:ln w="63500" cap="rnd">
            <a:solidFill>
              <a:srgbClr val="FFFF0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9852B4F1-886F-4BA1-8ECA-D9B1F7497E53}"/>
              </a:ext>
            </a:extLst>
          </p:cNvPr>
          <p:cNvSpPr/>
          <p:nvPr/>
        </p:nvSpPr>
        <p:spPr>
          <a:xfrm>
            <a:off x="11052313" y="4174434"/>
            <a:ext cx="1780156" cy="165652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4238E37-F4CB-43E2-925E-495817BC6C5E}"/>
              </a:ext>
            </a:extLst>
          </p:cNvPr>
          <p:cNvSpPr/>
          <p:nvPr/>
        </p:nvSpPr>
        <p:spPr>
          <a:xfrm>
            <a:off x="10381988" y="4173424"/>
            <a:ext cx="1413619" cy="135503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672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3F95083-90AC-4190-A48F-AF6DA0479046}"/>
              </a:ext>
            </a:extLst>
          </p:cNvPr>
          <p:cNvSpPr/>
          <p:nvPr/>
        </p:nvSpPr>
        <p:spPr>
          <a:xfrm>
            <a:off x="-22217" y="0"/>
            <a:ext cx="5283331" cy="6858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62A6EFD-F059-41B9-9661-529F3A91347D}"/>
              </a:ext>
            </a:extLst>
          </p:cNvPr>
          <p:cNvSpPr/>
          <p:nvPr/>
        </p:nvSpPr>
        <p:spPr>
          <a:xfrm>
            <a:off x="6563875" y="0"/>
            <a:ext cx="5645426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2EE557-7C54-4BF4-9FE7-FC1937A2F5EC}"/>
              </a:ext>
            </a:extLst>
          </p:cNvPr>
          <p:cNvSpPr/>
          <p:nvPr/>
        </p:nvSpPr>
        <p:spPr>
          <a:xfrm>
            <a:off x="7866636" y="-138499"/>
            <a:ext cx="18517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ucida Console" panose="020B0609040504020204" pitchFamily="49" charset="0"/>
              </a:rPr>
              <a:t>cost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093756-DFF4-4A51-9731-EB7C34D22842}"/>
              </a:ext>
            </a:extLst>
          </p:cNvPr>
          <p:cNvSpPr/>
          <p:nvPr/>
        </p:nvSpPr>
        <p:spPr>
          <a:xfrm>
            <a:off x="6003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71CC89-2C47-4CE0-BCC4-1DB29E6EE550}"/>
              </a:ext>
            </a:extLst>
          </p:cNvPr>
          <p:cNvSpPr/>
          <p:nvPr/>
        </p:nvSpPr>
        <p:spPr>
          <a:xfrm>
            <a:off x="6003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80F3BD-AB3C-46A7-A57F-12430A5B4DFE}"/>
              </a:ext>
            </a:extLst>
          </p:cNvPr>
          <p:cNvSpPr/>
          <p:nvPr/>
        </p:nvSpPr>
        <p:spPr>
          <a:xfrm>
            <a:off x="6003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C122A2D-5559-4370-9A80-A02AFBFC5002}"/>
              </a:ext>
            </a:extLst>
          </p:cNvPr>
          <p:cNvSpPr/>
          <p:nvPr/>
        </p:nvSpPr>
        <p:spPr>
          <a:xfrm>
            <a:off x="6922213" y="784831"/>
            <a:ext cx="5210401" cy="267765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800" b="0" cap="none" spc="0" dirty="0">
                <a:ln w="0"/>
                <a:solidFill>
                  <a:schemeClr val="tx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It will be at bit expensive</a:t>
            </a:r>
          </a:p>
          <a:p>
            <a:r>
              <a:rPr lang="en-US" sz="2800" b="0" cap="none" spc="0" dirty="0">
                <a:ln w="0"/>
                <a:solidFill>
                  <a:schemeClr val="tx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as we are going to do a whole</a:t>
            </a:r>
          </a:p>
          <a:p>
            <a:r>
              <a:rPr lang="en-US" sz="2800" b="0" cap="none" spc="0" dirty="0">
                <a:ln w="0"/>
                <a:solidFill>
                  <a:schemeClr val="tx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new floor above the </a:t>
            </a:r>
          </a:p>
          <a:p>
            <a:r>
              <a:rPr lang="en-US" sz="2800" b="0" cap="none" spc="0" dirty="0">
                <a:ln w="0"/>
                <a:solidFill>
                  <a:schemeClr val="tx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gymnasium, so we will rent it </a:t>
            </a:r>
          </a:p>
          <a:p>
            <a:r>
              <a:rPr lang="en-US" sz="2800" b="0" cap="none" spc="0" dirty="0">
                <a:ln w="0"/>
                <a:solidFill>
                  <a:schemeClr val="tx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for people in and outside</a:t>
            </a:r>
          </a:p>
          <a:p>
            <a:r>
              <a:rPr lang="en-US" sz="2800" b="0" cap="none" spc="0" dirty="0">
                <a:ln w="0"/>
                <a:solidFill>
                  <a:schemeClr val="tx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the school.</a:t>
            </a:r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B22A677A-E4BA-43E8-8B52-E05BC09F0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278353"/>
              </p:ext>
            </p:extLst>
          </p:nvPr>
        </p:nvGraphicFramePr>
        <p:xfrm>
          <a:off x="6835824" y="4782290"/>
          <a:ext cx="5356176" cy="1542133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678088">
                  <a:extLst>
                    <a:ext uri="{9D8B030D-6E8A-4147-A177-3AD203B41FA5}">
                      <a16:colId xmlns:a16="http://schemas.microsoft.com/office/drawing/2014/main" val="2133405926"/>
                    </a:ext>
                  </a:extLst>
                </a:gridCol>
                <a:gridCol w="2678088">
                  <a:extLst>
                    <a:ext uri="{9D8B030D-6E8A-4147-A177-3AD203B41FA5}">
                      <a16:colId xmlns:a16="http://schemas.microsoft.com/office/drawing/2014/main" val="2230297820"/>
                    </a:ext>
                  </a:extLst>
                </a:gridCol>
              </a:tblGrid>
              <a:tr h="742401">
                <a:tc>
                  <a:txBody>
                    <a:bodyPr/>
                    <a:lstStyle/>
                    <a:p>
                      <a:r>
                        <a:rPr lang="en-US" dirty="0"/>
                        <a:t>Students from the 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people outside the school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4060284"/>
                  </a:ext>
                </a:extLst>
              </a:tr>
              <a:tr h="799732">
                <a:tc>
                  <a:txBody>
                    <a:bodyPr/>
                    <a:lstStyle/>
                    <a:p>
                      <a:r>
                        <a:rPr lang="en-US" dirty="0"/>
                        <a:t>20 </a:t>
                      </a:r>
                      <a:r>
                        <a:rPr lang="en-US" dirty="0" err="1"/>
                        <a:t>jds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 </a:t>
                      </a:r>
                      <a:r>
                        <a:rPr lang="en-US" dirty="0" err="1"/>
                        <a:t>jds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8476282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6A113A7A-3FFC-4147-A363-728438F3BAB3}"/>
              </a:ext>
            </a:extLst>
          </p:cNvPr>
          <p:cNvSpPr/>
          <p:nvPr/>
        </p:nvSpPr>
        <p:spPr>
          <a:xfrm>
            <a:off x="6419251" y="4135959"/>
            <a:ext cx="2053423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ucida Console" panose="020B0609040504020204" pitchFamily="49" charset="0"/>
              </a:rPr>
              <a:t>Rent: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C605D9E-5C87-41BF-8442-4EA0A2D61B64}"/>
              </a:ext>
            </a:extLst>
          </p:cNvPr>
          <p:cNvSpPr/>
          <p:nvPr/>
        </p:nvSpPr>
        <p:spPr>
          <a:xfrm>
            <a:off x="5269764" y="0"/>
            <a:ext cx="1302761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30AE739-9015-4D6C-B3D4-50A8F9CBD3D5}"/>
              </a:ext>
            </a:extLst>
          </p:cNvPr>
          <p:cNvSpPr/>
          <p:nvPr/>
        </p:nvSpPr>
        <p:spPr>
          <a:xfrm>
            <a:off x="3812424" y="1669774"/>
            <a:ext cx="2773752" cy="299570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F6CD3C9-CF51-424F-AF1C-24BB5FADC7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989906" y="1604089"/>
            <a:ext cx="3474952" cy="3127077"/>
          </a:xfrm>
          <a:prstGeom prst="ellipse">
            <a:avLst/>
          </a:prstGeom>
          <a:ln w="63500" cap="rnd">
            <a:solidFill>
              <a:srgbClr val="FFFF0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BDC1CEBB-3318-4021-AD0B-AE8FBF49F309}"/>
              </a:ext>
            </a:extLst>
          </p:cNvPr>
          <p:cNvSpPr/>
          <p:nvPr/>
        </p:nvSpPr>
        <p:spPr>
          <a:xfrm>
            <a:off x="-616381" y="5320747"/>
            <a:ext cx="1881809" cy="170953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066F308-7055-4ED5-9A38-E6432777241E}"/>
              </a:ext>
            </a:extLst>
          </p:cNvPr>
          <p:cNvSpPr/>
          <p:nvPr/>
        </p:nvSpPr>
        <p:spPr>
          <a:xfrm>
            <a:off x="278861" y="4665482"/>
            <a:ext cx="1286544" cy="125881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038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A8320F2-BFAB-415A-812C-87F2C4C0439C}"/>
              </a:ext>
            </a:extLst>
          </p:cNvPr>
          <p:cNvSpPr/>
          <p:nvPr/>
        </p:nvSpPr>
        <p:spPr>
          <a:xfrm>
            <a:off x="0" y="0"/>
            <a:ext cx="424070" cy="695739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2267372-B893-4E3C-B009-3F6F3D15451D}"/>
              </a:ext>
            </a:extLst>
          </p:cNvPr>
          <p:cNvSpPr/>
          <p:nvPr/>
        </p:nvSpPr>
        <p:spPr>
          <a:xfrm>
            <a:off x="424070" y="0"/>
            <a:ext cx="1176793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2321B45-401E-4002-A29B-920BBCD53FE7}"/>
              </a:ext>
            </a:extLst>
          </p:cNvPr>
          <p:cNvSpPr/>
          <p:nvPr/>
        </p:nvSpPr>
        <p:spPr>
          <a:xfrm>
            <a:off x="5077131" y="0"/>
            <a:ext cx="203773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ucida Console" panose="020B0609040504020204" pitchFamily="49" charset="0"/>
              </a:rPr>
              <a:t>Ages</a:t>
            </a:r>
            <a:endParaRPr lang="en-US" sz="6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Lucida Console" panose="020B0609040504020204" pitchFamily="49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C9E37DE-E909-4694-B2B3-5B09199ACDCC}"/>
              </a:ext>
            </a:extLst>
          </p:cNvPr>
          <p:cNvSpPr/>
          <p:nvPr/>
        </p:nvSpPr>
        <p:spPr>
          <a:xfrm>
            <a:off x="10737933" y="-589720"/>
            <a:ext cx="2037737" cy="1895061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95FEC8F-FE3B-4BE1-9B7D-AAF05E8F9176}"/>
              </a:ext>
            </a:extLst>
          </p:cNvPr>
          <p:cNvSpPr/>
          <p:nvPr/>
        </p:nvSpPr>
        <p:spPr>
          <a:xfrm>
            <a:off x="-1166191" y="5552659"/>
            <a:ext cx="2332382" cy="189506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3099A7B-D35C-47A2-8C5D-1D1D42C17994}"/>
              </a:ext>
            </a:extLst>
          </p:cNvPr>
          <p:cNvSpPr/>
          <p:nvPr/>
        </p:nvSpPr>
        <p:spPr>
          <a:xfrm>
            <a:off x="424070" y="1087546"/>
            <a:ext cx="10369505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3600" b="0" cap="none" spc="0" dirty="0">
                <a:ln w="0"/>
                <a:solidFill>
                  <a:schemeClr val="tx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students of ages 12-18(grades 6-12) </a:t>
            </a:r>
          </a:p>
          <a:p>
            <a:r>
              <a:rPr lang="en-US" sz="3600" b="0" cap="none" spc="0" dirty="0">
                <a:ln w="0"/>
                <a:solidFill>
                  <a:schemeClr val="tx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will only be able to participate in this activity</a:t>
            </a:r>
          </a:p>
          <a:p>
            <a:r>
              <a:rPr lang="en-US" sz="3600" b="0" cap="none" spc="0" dirty="0">
                <a:ln w="0"/>
                <a:solidFill>
                  <a:schemeClr val="tx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 since the all share the same outside area and to </a:t>
            </a:r>
          </a:p>
          <a:p>
            <a:r>
              <a:rPr lang="en-US" sz="3600" b="0" cap="none" spc="0" dirty="0">
                <a:ln w="0"/>
                <a:solidFill>
                  <a:schemeClr val="tx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have children from grades 1-5 will be</a:t>
            </a:r>
          </a:p>
          <a:p>
            <a:r>
              <a:rPr lang="en-US" sz="3600" b="0" cap="none" spc="0" dirty="0">
                <a:ln w="0"/>
                <a:solidFill>
                  <a:schemeClr val="tx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 unpractical because they will have to go up</a:t>
            </a:r>
          </a:p>
          <a:p>
            <a:r>
              <a:rPr lang="en-US" sz="3600" b="0" cap="none" spc="0" dirty="0">
                <a:ln w="0"/>
                <a:solidFill>
                  <a:schemeClr val="tx1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 and down each time they play</a:t>
            </a:r>
          </a:p>
        </p:txBody>
      </p:sp>
    </p:spTree>
    <p:extLst>
      <p:ext uri="{BB962C8B-B14F-4D97-AF65-F5344CB8AC3E}">
        <p14:creationId xmlns:p14="http://schemas.microsoft.com/office/powerpoint/2010/main" val="3412982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3A08A79-B063-4913-A01F-642F0F427F8A}"/>
              </a:ext>
            </a:extLst>
          </p:cNvPr>
          <p:cNvSpPr/>
          <p:nvPr/>
        </p:nvSpPr>
        <p:spPr>
          <a:xfrm>
            <a:off x="1" y="1"/>
            <a:ext cx="5632174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65ED6E5-54E6-4BF2-8CCF-B6ED41B94DC1}"/>
              </a:ext>
            </a:extLst>
          </p:cNvPr>
          <p:cNvSpPr/>
          <p:nvPr/>
        </p:nvSpPr>
        <p:spPr>
          <a:xfrm>
            <a:off x="5155096" y="-1"/>
            <a:ext cx="7407965" cy="6858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640CF8E-4107-4A98-9B84-2235CE6B4789}"/>
              </a:ext>
            </a:extLst>
          </p:cNvPr>
          <p:cNvSpPr/>
          <p:nvPr/>
        </p:nvSpPr>
        <p:spPr>
          <a:xfrm>
            <a:off x="3737112" y="1736032"/>
            <a:ext cx="3366052" cy="316727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15C9E56-9712-4DDA-8E52-1CC584435A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889514" y="1845364"/>
            <a:ext cx="3485322" cy="3167270"/>
          </a:xfrm>
          <a:prstGeom prst="ellipse">
            <a:avLst/>
          </a:prstGeom>
          <a:ln w="63500" cap="rnd">
            <a:solidFill>
              <a:srgbClr val="FFFF00"/>
            </a:solidFill>
          </a:ln>
          <a:effectLst/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2205C7E3-D72D-4E1E-AB58-625904F4CDE5}"/>
              </a:ext>
            </a:extLst>
          </p:cNvPr>
          <p:cNvSpPr/>
          <p:nvPr/>
        </p:nvSpPr>
        <p:spPr>
          <a:xfrm>
            <a:off x="1158341" y="-1"/>
            <a:ext cx="22685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ucida Console" panose="020B0609040504020204" pitchFamily="49" charset="0"/>
              </a:rPr>
              <a:t>where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F52C54C-261A-4326-96E4-89A51C5B7FB5}"/>
              </a:ext>
            </a:extLst>
          </p:cNvPr>
          <p:cNvSpPr/>
          <p:nvPr/>
        </p:nvSpPr>
        <p:spPr>
          <a:xfrm>
            <a:off x="56435" y="923329"/>
            <a:ext cx="511191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>
                <a:ln w="0"/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We will change the hall </a:t>
            </a:r>
          </a:p>
          <a:p>
            <a:pPr algn="ctr"/>
            <a:r>
              <a:rPr lang="en-US" sz="3600" dirty="0">
                <a:ln w="0"/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To a indoor</a:t>
            </a:r>
          </a:p>
          <a:p>
            <a:pPr algn="ctr"/>
            <a:r>
              <a:rPr lang="en-US" sz="3600" dirty="0">
                <a:ln w="0"/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 </a:t>
            </a:r>
            <a:r>
              <a:rPr lang="en-US" sz="3600">
                <a:ln w="0"/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tennis court. </a:t>
            </a:r>
            <a:endParaRPr lang="en-US" sz="3600" b="0" cap="none" spc="0" dirty="0">
              <a:ln w="0"/>
              <a:solidFill>
                <a:schemeClr val="tx1"/>
              </a:solidFill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7FA4E20-113B-4992-AA7E-4DC826E9B652}"/>
              </a:ext>
            </a:extLst>
          </p:cNvPr>
          <p:cNvSpPr/>
          <p:nvPr/>
        </p:nvSpPr>
        <p:spPr>
          <a:xfrm>
            <a:off x="56435" y="4916552"/>
            <a:ext cx="455124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All the tennis classes </a:t>
            </a:r>
          </a:p>
          <a:p>
            <a:pPr algn="ctr"/>
            <a:r>
              <a:rPr lang="en-U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Will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 Be held there.</a:t>
            </a:r>
            <a:endParaRPr lang="en-US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36908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382</Words>
  <Application>Microsoft Office PowerPoint</Application>
  <PresentationFormat>Widescreen</PresentationFormat>
  <Paragraphs>70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Microsoft YaHei Light</vt:lpstr>
      <vt:lpstr>Arial</vt:lpstr>
      <vt:lpstr>Calibri</vt:lpstr>
      <vt:lpstr>Calibri Light</vt:lpstr>
      <vt:lpstr>Lucida Console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jana tarazi</dc:creator>
  <cp:lastModifiedBy>jana tarazi</cp:lastModifiedBy>
  <cp:revision>4</cp:revision>
  <dcterms:created xsi:type="dcterms:W3CDTF">2023-03-30T13:00:22Z</dcterms:created>
  <dcterms:modified xsi:type="dcterms:W3CDTF">2023-03-30T16:33:11Z</dcterms:modified>
</cp:coreProperties>
</file>