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69" d="100"/>
          <a:sy n="69" d="100"/>
        </p:scale>
        <p:origin x="547" y="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3/30/2023</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smtClean="0"/>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3/30/2023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3/30/2023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3/30/2023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3/30/2023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3/30/2023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3/30/2023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3/30/2023</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Layout" Target="../slideLayouts/slideLayout15.xml"/><Relationship Id="rId4" Type="http://schemas.openxmlformats.org/officeDocument/2006/relationships/image" Target="../media/image6.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a:t>
            </a:r>
            <a:r>
              <a:rPr lang="en-US" dirty="0" err="1" smtClean="0"/>
              <a:t>learning,by</a:t>
            </a:r>
            <a:r>
              <a:rPr lang="en-US" dirty="0" smtClean="0"/>
              <a:t> </a:t>
            </a:r>
            <a:r>
              <a:rPr lang="en-US" dirty="0" err="1" smtClean="0"/>
              <a:t>karam</a:t>
            </a:r>
            <a:r>
              <a:rPr lang="en-US" dirty="0" smtClean="0"/>
              <a:t> </a:t>
            </a:r>
            <a:r>
              <a:rPr lang="en-US" dirty="0" err="1" smtClean="0"/>
              <a:t>haddadin</a:t>
            </a:r>
            <a:r>
              <a:rPr lang="en-US" dirty="0" smtClean="0"/>
              <a:t>  8B</a:t>
            </a:r>
            <a:endParaRPr lang="en-US" dirty="0"/>
          </a:p>
        </p:txBody>
      </p:sp>
      <p:sp>
        <p:nvSpPr>
          <p:cNvPr id="3" name="Subtitle 2"/>
          <p:cNvSpPr>
            <a:spLocks noGrp="1"/>
          </p:cNvSpPr>
          <p:nvPr>
            <p:ph type="subTitle" idx="1"/>
          </p:nvPr>
        </p:nvSpPr>
        <p:spPr/>
        <p:txBody>
          <a:bodyPr/>
          <a:lstStyle/>
          <a:p>
            <a:r>
              <a:rPr lang="en-US" dirty="0" smtClean="0"/>
              <a:t>Multimedia</a:t>
            </a:r>
            <a:endParaRPr lang="en-US" dirty="0"/>
          </a:p>
        </p:txBody>
      </p:sp>
    </p:spTree>
    <p:extLst>
      <p:ext uri="{BB962C8B-B14F-4D97-AF65-F5344CB8AC3E}">
        <p14:creationId xmlns:p14="http://schemas.microsoft.com/office/powerpoint/2010/main" val="22334506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0" y="3906204"/>
            <a:ext cx="9912355" cy="566644"/>
          </a:xfrm>
        </p:spPr>
        <p:txBody>
          <a:bodyPr/>
          <a:lstStyle/>
          <a:p>
            <a:r>
              <a:rPr lang="en-US" dirty="0" smtClean="0"/>
              <a:t>E-learning</a:t>
            </a:r>
            <a:endParaRPr lang="en-US" dirty="0"/>
          </a:p>
        </p:txBody>
      </p:sp>
      <p:pic>
        <p:nvPicPr>
          <p:cNvPr id="5" name="Picture Placeholder 4"/>
          <p:cNvPicPr>
            <a:picLocks noGrp="1" noChangeAspect="1"/>
          </p:cNvPicPr>
          <p:nvPr>
            <p:ph type="pic" idx="1"/>
          </p:nvPr>
        </p:nvPicPr>
        <p:blipFill>
          <a:blip r:embed="rId2">
            <a:extLst>
              <a:ext uri="{28A0092B-C50C-407E-A947-70E740481C1C}">
                <a14:useLocalDpi xmlns:a14="http://schemas.microsoft.com/office/drawing/2010/main" val="0"/>
              </a:ext>
            </a:extLst>
          </a:blip>
          <a:srcRect t="16704" b="16704"/>
          <a:stretch>
            <a:fillRect/>
          </a:stretch>
        </p:blipFill>
        <p:spPr/>
      </p:pic>
      <p:sp>
        <p:nvSpPr>
          <p:cNvPr id="4" name="Text Placeholder 3"/>
          <p:cNvSpPr>
            <a:spLocks noGrp="1"/>
          </p:cNvSpPr>
          <p:nvPr>
            <p:ph type="body" sz="half" idx="2"/>
          </p:nvPr>
        </p:nvSpPr>
        <p:spPr>
          <a:xfrm>
            <a:off x="1141364" y="4329629"/>
            <a:ext cx="9910859" cy="2258458"/>
          </a:xfrm>
        </p:spPr>
        <p:txBody>
          <a:bodyPr>
            <a:noAutofit/>
          </a:bodyPr>
          <a:lstStyle/>
          <a:p>
            <a:r>
              <a:rPr lang="en-US" sz="2400" dirty="0"/>
              <a:t>E-learning (sometimes called web-based training) is anywhere, any-time instruction delivered over the internet or a corporate Intranet to browser-equipped learners. Contrary to traditional learning methods, e-learning allows students, employees in training and casual learners to participate in an organized learning experience regardless of their physical location.</a:t>
            </a:r>
          </a:p>
        </p:txBody>
      </p:sp>
    </p:spTree>
    <p:extLst>
      <p:ext uri="{BB962C8B-B14F-4D97-AF65-F5344CB8AC3E}">
        <p14:creationId xmlns:p14="http://schemas.microsoft.com/office/powerpoint/2010/main" val="36249514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E-learning+MEDIA</a:t>
            </a:r>
            <a:r>
              <a:rPr lang="en-US" dirty="0" smtClean="0"/>
              <a:t>.</a:t>
            </a:r>
            <a:endParaRPr lang="en-US" dirty="0"/>
          </a:p>
        </p:txBody>
      </p:sp>
      <p:sp>
        <p:nvSpPr>
          <p:cNvPr id="3" name="Text Placeholder 2"/>
          <p:cNvSpPr>
            <a:spLocks noGrp="1"/>
          </p:cNvSpPr>
          <p:nvPr>
            <p:ph type="body" idx="1"/>
          </p:nvPr>
        </p:nvSpPr>
        <p:spPr/>
        <p:txBody>
          <a:bodyPr/>
          <a:lstStyle/>
          <a:p>
            <a:r>
              <a:rPr lang="en-US" dirty="0" smtClean="0"/>
              <a:t>Definition</a:t>
            </a:r>
            <a:endParaRPr lang="en-US" dirty="0"/>
          </a:p>
        </p:txBody>
      </p:sp>
      <p:pic>
        <p:nvPicPr>
          <p:cNvPr id="12" name="Picture Placeholder 11"/>
          <p:cNvPicPr>
            <a:picLocks noGrp="1" noChangeAspect="1"/>
          </p:cNvPicPr>
          <p:nvPr>
            <p:ph type="pic" idx="15"/>
          </p:nvPr>
        </p:nvPicPr>
        <p:blipFill>
          <a:blip r:embed="rId2">
            <a:extLst>
              <a:ext uri="{28A0092B-C50C-407E-A947-70E740481C1C}">
                <a14:useLocalDpi xmlns:a14="http://schemas.microsoft.com/office/drawing/2010/main" val="0"/>
              </a:ext>
            </a:extLst>
          </a:blip>
          <a:srcRect t="2405" b="2405"/>
          <a:stretch>
            <a:fillRect/>
          </a:stretch>
        </p:blipFill>
        <p:spPr/>
      </p:pic>
      <p:sp>
        <p:nvSpPr>
          <p:cNvPr id="5" name="Text Placeholder 4"/>
          <p:cNvSpPr>
            <a:spLocks noGrp="1"/>
          </p:cNvSpPr>
          <p:nvPr>
            <p:ph type="body" sz="half" idx="18"/>
          </p:nvPr>
        </p:nvSpPr>
        <p:spPr>
          <a:xfrm>
            <a:off x="1141413" y="4980858"/>
            <a:ext cx="3195240" cy="1772482"/>
          </a:xfrm>
        </p:spPr>
        <p:txBody>
          <a:bodyPr>
            <a:normAutofit lnSpcReduction="10000"/>
          </a:bodyPr>
          <a:lstStyle/>
          <a:p>
            <a:r>
              <a:rPr lang="en-US" sz="1600" dirty="0"/>
              <a:t>Definition. Multimedia combines five basic types of media into the learning environment: text, video, sound, graphics and animation, thus providing a powerful new tool for education</a:t>
            </a:r>
            <a:r>
              <a:rPr lang="en-US" dirty="0"/>
              <a:t>.</a:t>
            </a:r>
          </a:p>
        </p:txBody>
      </p:sp>
      <p:sp>
        <p:nvSpPr>
          <p:cNvPr id="6" name="Text Placeholder 5"/>
          <p:cNvSpPr>
            <a:spLocks noGrp="1"/>
          </p:cNvSpPr>
          <p:nvPr>
            <p:ph type="body" sz="quarter" idx="3"/>
          </p:nvPr>
        </p:nvSpPr>
        <p:spPr>
          <a:xfrm>
            <a:off x="4489053" y="4616066"/>
            <a:ext cx="3200400" cy="364791"/>
          </a:xfrm>
        </p:spPr>
        <p:txBody>
          <a:bodyPr/>
          <a:lstStyle/>
          <a:p>
            <a:r>
              <a:rPr lang="en-US" dirty="0" err="1" smtClean="0"/>
              <a:t>INtroduction</a:t>
            </a:r>
            <a:endParaRPr lang="en-US" dirty="0"/>
          </a:p>
        </p:txBody>
      </p:sp>
      <p:pic>
        <p:nvPicPr>
          <p:cNvPr id="13" name="Picture Placeholder 12"/>
          <p:cNvPicPr>
            <a:picLocks noGrp="1" noChangeAspect="1"/>
          </p:cNvPicPr>
          <p:nvPr>
            <p:ph type="pic" idx="21"/>
          </p:nvPr>
        </p:nvPicPr>
        <p:blipFill>
          <a:blip r:embed="rId3">
            <a:extLst>
              <a:ext uri="{28A0092B-C50C-407E-A947-70E740481C1C}">
                <a14:useLocalDpi xmlns:a14="http://schemas.microsoft.com/office/drawing/2010/main" val="0"/>
              </a:ext>
            </a:extLst>
          </a:blip>
          <a:srcRect t="7536" b="7536"/>
          <a:stretch>
            <a:fillRect/>
          </a:stretch>
        </p:blipFill>
        <p:spPr/>
      </p:pic>
      <p:sp>
        <p:nvSpPr>
          <p:cNvPr id="8" name="Text Placeholder 7"/>
          <p:cNvSpPr>
            <a:spLocks noGrp="1"/>
          </p:cNvSpPr>
          <p:nvPr>
            <p:ph type="body" sz="half" idx="19"/>
          </p:nvPr>
        </p:nvSpPr>
        <p:spPr>
          <a:xfrm>
            <a:off x="4336653" y="5034392"/>
            <a:ext cx="3200400" cy="2093204"/>
          </a:xfrm>
        </p:spPr>
        <p:txBody>
          <a:bodyPr>
            <a:noAutofit/>
          </a:bodyPr>
          <a:lstStyle/>
          <a:p>
            <a:r>
              <a:rPr lang="en-US" sz="1200" dirty="0"/>
              <a:t>The world in which we live is changing rapidly and the field of education is experiencing these changes in particular as it applies to Media Services. The old days of an educational institution having an isolated audio-visual department are long gone! The growth in use of multimedia within the education sector has accelerated in recent </a:t>
            </a:r>
            <a:r>
              <a:rPr lang="en-US" dirty="0"/>
              <a:t>years</a:t>
            </a:r>
          </a:p>
        </p:txBody>
      </p:sp>
      <p:sp>
        <p:nvSpPr>
          <p:cNvPr id="9" name="Text Placeholder 8"/>
          <p:cNvSpPr>
            <a:spLocks noGrp="1"/>
          </p:cNvSpPr>
          <p:nvPr>
            <p:ph type="body" sz="quarter" idx="13"/>
          </p:nvPr>
        </p:nvSpPr>
        <p:spPr/>
        <p:txBody>
          <a:bodyPr/>
          <a:lstStyle/>
          <a:p>
            <a:r>
              <a:rPr lang="en-US" dirty="0" smtClean="0"/>
              <a:t>TYPES</a:t>
            </a:r>
            <a:endParaRPr lang="en-US" dirty="0"/>
          </a:p>
        </p:txBody>
      </p:sp>
      <p:sp>
        <p:nvSpPr>
          <p:cNvPr id="11" name="Text Placeholder 10"/>
          <p:cNvSpPr>
            <a:spLocks noGrp="1"/>
          </p:cNvSpPr>
          <p:nvPr>
            <p:ph type="body" sz="half" idx="20"/>
          </p:nvPr>
        </p:nvSpPr>
        <p:spPr>
          <a:xfrm>
            <a:off x="7802504" y="4980856"/>
            <a:ext cx="3194968" cy="1585197"/>
          </a:xfrm>
        </p:spPr>
        <p:txBody>
          <a:bodyPr>
            <a:normAutofit/>
          </a:bodyPr>
          <a:lstStyle/>
          <a:p>
            <a:r>
              <a:rPr lang="en-US" sz="1600" dirty="0" smtClean="0"/>
              <a:t>5 types videos sound graphics text animation can be used in multiple different websites to help students and teachers learn and improve in modern easy and fast ways</a:t>
            </a:r>
          </a:p>
        </p:txBody>
      </p:sp>
      <p:pic>
        <p:nvPicPr>
          <p:cNvPr id="16" name="Picture Placeholder 15"/>
          <p:cNvPicPr>
            <a:picLocks noGrp="1" noChangeAspect="1"/>
          </p:cNvPicPr>
          <p:nvPr>
            <p:ph type="pic" idx="22"/>
          </p:nvPr>
        </p:nvPicPr>
        <p:blipFill>
          <a:blip r:embed="rId4">
            <a:extLst>
              <a:ext uri="{28A0092B-C50C-407E-A947-70E740481C1C}">
                <a14:useLocalDpi xmlns:a14="http://schemas.microsoft.com/office/drawing/2010/main" val="0"/>
              </a:ext>
            </a:extLst>
          </a:blip>
          <a:srcRect t="14250" b="14250"/>
          <a:stretch>
            <a:fillRect/>
          </a:stretch>
        </p:blipFill>
        <p:spPr/>
      </p:pic>
    </p:spTree>
    <p:extLst>
      <p:ext uri="{BB962C8B-B14F-4D97-AF65-F5344CB8AC3E}">
        <p14:creationId xmlns:p14="http://schemas.microsoft.com/office/powerpoint/2010/main" val="36707770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E-learning+Multimediea</a:t>
            </a:r>
            <a:endParaRPr lang="en-US" dirty="0"/>
          </a:p>
        </p:txBody>
      </p:sp>
      <p:sp>
        <p:nvSpPr>
          <p:cNvPr id="3" name="Text Placeholder 2"/>
          <p:cNvSpPr>
            <a:spLocks noGrp="1"/>
          </p:cNvSpPr>
          <p:nvPr>
            <p:ph type="body" idx="1"/>
          </p:nvPr>
        </p:nvSpPr>
        <p:spPr/>
        <p:txBody>
          <a:bodyPr/>
          <a:lstStyle/>
          <a:p>
            <a:r>
              <a:rPr lang="en-US" dirty="0" smtClean="0"/>
              <a:t>teachers</a:t>
            </a:r>
            <a:endParaRPr lang="en-US" dirty="0"/>
          </a:p>
        </p:txBody>
      </p:sp>
      <p:sp>
        <p:nvSpPr>
          <p:cNvPr id="4" name="Text Placeholder 3"/>
          <p:cNvSpPr>
            <a:spLocks noGrp="1"/>
          </p:cNvSpPr>
          <p:nvPr>
            <p:ph type="body" sz="half" idx="15"/>
          </p:nvPr>
        </p:nvSpPr>
        <p:spPr/>
        <p:txBody>
          <a:bodyPr>
            <a:normAutofit/>
          </a:bodyPr>
          <a:lstStyle/>
          <a:p>
            <a:r>
              <a:rPr lang="en-US" sz="1800" dirty="0" smtClean="0"/>
              <a:t>The teacher could help more than one student at a time and not wasting any time and making sure all of them learn and improve without any mistakes</a:t>
            </a:r>
            <a:endParaRPr lang="en-US" sz="1800" dirty="0"/>
          </a:p>
        </p:txBody>
      </p:sp>
      <p:sp>
        <p:nvSpPr>
          <p:cNvPr id="5" name="Text Placeholder 4"/>
          <p:cNvSpPr>
            <a:spLocks noGrp="1"/>
          </p:cNvSpPr>
          <p:nvPr>
            <p:ph type="body" sz="quarter" idx="3"/>
          </p:nvPr>
        </p:nvSpPr>
        <p:spPr/>
        <p:txBody>
          <a:bodyPr/>
          <a:lstStyle/>
          <a:p>
            <a:r>
              <a:rPr lang="en-US" dirty="0" smtClean="0"/>
              <a:t>help</a:t>
            </a:r>
            <a:endParaRPr lang="en-US" dirty="0"/>
          </a:p>
        </p:txBody>
      </p:sp>
      <p:sp>
        <p:nvSpPr>
          <p:cNvPr id="6" name="Text Placeholder 5"/>
          <p:cNvSpPr>
            <a:spLocks noGrp="1"/>
          </p:cNvSpPr>
          <p:nvPr>
            <p:ph type="body" sz="half" idx="16"/>
          </p:nvPr>
        </p:nvSpPr>
        <p:spPr/>
        <p:txBody>
          <a:bodyPr/>
          <a:lstStyle/>
          <a:p>
            <a:r>
              <a:rPr lang="en-US" sz="1800" dirty="0"/>
              <a:t>Many online learning solutions account for self-paced learning and allow students and teachers to work together to meet scheduled targets</a:t>
            </a:r>
            <a:r>
              <a:rPr lang="en-US" dirty="0"/>
              <a:t>.</a:t>
            </a:r>
          </a:p>
        </p:txBody>
      </p:sp>
      <p:sp>
        <p:nvSpPr>
          <p:cNvPr id="7" name="Text Placeholder 6"/>
          <p:cNvSpPr>
            <a:spLocks noGrp="1"/>
          </p:cNvSpPr>
          <p:nvPr>
            <p:ph type="body" sz="quarter" idx="13"/>
          </p:nvPr>
        </p:nvSpPr>
        <p:spPr/>
        <p:txBody>
          <a:bodyPr/>
          <a:lstStyle/>
          <a:p>
            <a:r>
              <a:rPr lang="en-US" dirty="0" smtClean="0"/>
              <a:t>Students</a:t>
            </a:r>
            <a:endParaRPr lang="en-US" dirty="0"/>
          </a:p>
        </p:txBody>
      </p:sp>
      <p:sp>
        <p:nvSpPr>
          <p:cNvPr id="8" name="Text Placeholder 7"/>
          <p:cNvSpPr>
            <a:spLocks noGrp="1"/>
          </p:cNvSpPr>
          <p:nvPr>
            <p:ph type="body" sz="half" idx="17"/>
          </p:nvPr>
        </p:nvSpPr>
        <p:spPr/>
        <p:txBody>
          <a:bodyPr/>
          <a:lstStyle/>
          <a:p>
            <a:r>
              <a:rPr lang="en-US" dirty="0"/>
              <a:t> </a:t>
            </a:r>
            <a:r>
              <a:rPr lang="en-US" sz="2000" dirty="0"/>
              <a:t>maximize the potential for individual learning curves and styles within the classroom</a:t>
            </a:r>
          </a:p>
        </p:txBody>
      </p:sp>
    </p:spTree>
    <p:extLst>
      <p:ext uri="{BB962C8B-B14F-4D97-AF65-F5344CB8AC3E}">
        <p14:creationId xmlns:p14="http://schemas.microsoft.com/office/powerpoint/2010/main" val="33007831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E-LEARNING-HELP STUDANTS</a:t>
            </a:r>
            <a:endParaRPr lang="en-US" dirty="0"/>
          </a:p>
        </p:txBody>
      </p:sp>
      <p:sp>
        <p:nvSpPr>
          <p:cNvPr id="3" name="Text Placeholder 2"/>
          <p:cNvSpPr>
            <a:spLocks noGrp="1"/>
          </p:cNvSpPr>
          <p:nvPr>
            <p:ph type="body" idx="1"/>
          </p:nvPr>
        </p:nvSpPr>
        <p:spPr/>
        <p:txBody>
          <a:bodyPr/>
          <a:lstStyle/>
          <a:p>
            <a:r>
              <a:rPr lang="en-US" dirty="0" smtClean="0"/>
              <a:t>time</a:t>
            </a:r>
            <a:endParaRPr lang="en-US" dirty="0"/>
          </a:p>
        </p:txBody>
      </p:sp>
      <p:sp>
        <p:nvSpPr>
          <p:cNvPr id="4" name="Text Placeholder 3"/>
          <p:cNvSpPr>
            <a:spLocks noGrp="1"/>
          </p:cNvSpPr>
          <p:nvPr>
            <p:ph type="body" sz="half" idx="15"/>
          </p:nvPr>
        </p:nvSpPr>
        <p:spPr/>
        <p:txBody>
          <a:bodyPr>
            <a:normAutofit/>
          </a:bodyPr>
          <a:lstStyle/>
          <a:p>
            <a:r>
              <a:rPr lang="en-US" sz="1800" dirty="0" smtClean="0"/>
              <a:t>Students can wake up comfortably without the stress of going out meaning they can get on classes on time and be stress free to improve the learning</a:t>
            </a:r>
            <a:endParaRPr lang="en-US" sz="1800" dirty="0"/>
          </a:p>
        </p:txBody>
      </p:sp>
      <p:sp>
        <p:nvSpPr>
          <p:cNvPr id="5" name="Text Placeholder 4"/>
          <p:cNvSpPr>
            <a:spLocks noGrp="1"/>
          </p:cNvSpPr>
          <p:nvPr>
            <p:ph type="body" sz="quarter" idx="3"/>
          </p:nvPr>
        </p:nvSpPr>
        <p:spPr/>
        <p:txBody>
          <a:bodyPr/>
          <a:lstStyle/>
          <a:p>
            <a:r>
              <a:rPr lang="en-US" dirty="0" smtClean="0"/>
              <a:t>Help</a:t>
            </a:r>
            <a:endParaRPr lang="en-US" dirty="0"/>
          </a:p>
        </p:txBody>
      </p:sp>
      <p:sp>
        <p:nvSpPr>
          <p:cNvPr id="6" name="Text Placeholder 5"/>
          <p:cNvSpPr>
            <a:spLocks noGrp="1"/>
          </p:cNvSpPr>
          <p:nvPr>
            <p:ph type="body" sz="half" idx="16"/>
          </p:nvPr>
        </p:nvSpPr>
        <p:spPr/>
        <p:txBody>
          <a:bodyPr>
            <a:normAutofit/>
          </a:bodyPr>
          <a:lstStyle/>
          <a:p>
            <a:r>
              <a:rPr lang="en-US" sz="1800" dirty="0" smtClean="0"/>
              <a:t>With the click of a few buttons students can create paragraphs detailed information add pictures to make a detailed writing or project making stress levels and fear of exams go down by a lot</a:t>
            </a:r>
            <a:endParaRPr lang="en-US" sz="1800" dirty="0"/>
          </a:p>
        </p:txBody>
      </p:sp>
      <p:sp>
        <p:nvSpPr>
          <p:cNvPr id="7" name="Text Placeholder 6"/>
          <p:cNvSpPr>
            <a:spLocks noGrp="1"/>
          </p:cNvSpPr>
          <p:nvPr>
            <p:ph type="body" sz="quarter" idx="13"/>
          </p:nvPr>
        </p:nvSpPr>
        <p:spPr/>
        <p:txBody>
          <a:bodyPr/>
          <a:lstStyle/>
          <a:p>
            <a:r>
              <a:rPr lang="en-US" dirty="0" smtClean="0"/>
              <a:t>overall mental health improvement</a:t>
            </a:r>
            <a:endParaRPr lang="en-US" dirty="0"/>
          </a:p>
        </p:txBody>
      </p:sp>
      <p:sp>
        <p:nvSpPr>
          <p:cNvPr id="8" name="Text Placeholder 7"/>
          <p:cNvSpPr>
            <a:spLocks noGrp="1"/>
          </p:cNvSpPr>
          <p:nvPr>
            <p:ph type="body" sz="half" idx="17"/>
          </p:nvPr>
        </p:nvSpPr>
        <p:spPr/>
        <p:txBody>
          <a:bodyPr>
            <a:normAutofit/>
          </a:bodyPr>
          <a:lstStyle/>
          <a:p>
            <a:r>
              <a:rPr lang="en-US" sz="1800" dirty="0" smtClean="0"/>
              <a:t>Less stress while waking up lower fear levels on exams less tiring not having to tire our body while writing whole paragraphs with your fingers and pencil</a:t>
            </a:r>
            <a:endParaRPr lang="en-US" sz="1800" dirty="0"/>
          </a:p>
        </p:txBody>
      </p:sp>
    </p:spTree>
    <p:extLst>
      <p:ext uri="{BB962C8B-B14F-4D97-AF65-F5344CB8AC3E}">
        <p14:creationId xmlns:p14="http://schemas.microsoft.com/office/powerpoint/2010/main" val="5384111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E-learning+multimedia</a:t>
            </a:r>
            <a:endParaRPr lang="en-US" dirty="0"/>
          </a:p>
        </p:txBody>
      </p:sp>
      <p:pic>
        <p:nvPicPr>
          <p:cNvPr id="5" name="Picture Placeholder 4"/>
          <p:cNvPicPr>
            <a:picLocks noGrp="1" noChangeAspect="1"/>
          </p:cNvPicPr>
          <p:nvPr>
            <p:ph type="pic" idx="1"/>
          </p:nvPr>
        </p:nvPicPr>
        <p:blipFill>
          <a:blip r:embed="rId2">
            <a:extLst>
              <a:ext uri="{28A0092B-C50C-407E-A947-70E740481C1C}">
                <a14:useLocalDpi xmlns:a14="http://schemas.microsoft.com/office/drawing/2010/main" val="0"/>
              </a:ext>
            </a:extLst>
          </a:blip>
          <a:srcRect t="16704" b="16704"/>
          <a:stretch>
            <a:fillRect/>
          </a:stretch>
        </p:blipFill>
        <p:spPr/>
      </p:pic>
      <p:sp>
        <p:nvSpPr>
          <p:cNvPr id="4" name="Text Placeholder 3"/>
          <p:cNvSpPr>
            <a:spLocks noGrp="1"/>
          </p:cNvSpPr>
          <p:nvPr>
            <p:ph type="body" sz="half" idx="2"/>
          </p:nvPr>
        </p:nvSpPr>
        <p:spPr/>
        <p:txBody>
          <a:bodyPr>
            <a:noAutofit/>
          </a:bodyPr>
          <a:lstStyle/>
          <a:p>
            <a:r>
              <a:rPr lang="en-US" sz="8000" dirty="0" smtClean="0">
                <a:solidFill>
                  <a:srgbClr val="FF0000"/>
                </a:solidFill>
              </a:rPr>
              <a:t>Our future</a:t>
            </a:r>
            <a:endParaRPr lang="en-US" sz="8000" dirty="0">
              <a:solidFill>
                <a:srgbClr val="FF0000"/>
              </a:solidFill>
            </a:endParaRPr>
          </a:p>
        </p:txBody>
      </p:sp>
    </p:spTree>
    <p:extLst>
      <p:ext uri="{BB962C8B-B14F-4D97-AF65-F5344CB8AC3E}">
        <p14:creationId xmlns:p14="http://schemas.microsoft.com/office/powerpoint/2010/main" val="8723426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Circuit</Template>
  <TotalTime>57</TotalTime>
  <Words>346</Words>
  <Application>Microsoft Office PowerPoint</Application>
  <PresentationFormat>Widescreen</PresentationFormat>
  <Paragraphs>27</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Trebuchet MS</vt:lpstr>
      <vt:lpstr>Tw Cen MT</vt:lpstr>
      <vt:lpstr>Circuit</vt:lpstr>
      <vt:lpstr>E-learning,by karam haddadin  8B</vt:lpstr>
      <vt:lpstr>E-learning</vt:lpstr>
      <vt:lpstr>E-learning+MEDIA.</vt:lpstr>
      <vt:lpstr>E-learning+Multimediea</vt:lpstr>
      <vt:lpstr> E-LEARNING-HELP STUDANTS</vt:lpstr>
      <vt:lpstr>E-learning+multimedia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E-learning</dc:title>
  <dc:creator>Admin</dc:creator>
  <cp:lastModifiedBy>Admin</cp:lastModifiedBy>
  <cp:revision>7</cp:revision>
  <dcterms:created xsi:type="dcterms:W3CDTF">2023-03-30T13:47:07Z</dcterms:created>
  <dcterms:modified xsi:type="dcterms:W3CDTF">2023-03-30T14:44:32Z</dcterms:modified>
</cp:coreProperties>
</file>