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F28B-45E3-4585-87E3-73838692A70B}"/>
              </a:ext>
            </a:extLst>
          </p:cNvPr>
          <p:cNvSpPr>
            <a:spLocks noGrp="1"/>
          </p:cNvSpPr>
          <p:nvPr>
            <p:ph type="ctrTitle"/>
          </p:nvPr>
        </p:nvSpPr>
        <p:spPr>
          <a:xfrm>
            <a:off x="457200" y="668049"/>
            <a:ext cx="7626795" cy="2841914"/>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F755B0-E17A-4B52-A99D-C35BB18BB2D0}"/>
              </a:ext>
            </a:extLst>
          </p:cNvPr>
          <p:cNvSpPr>
            <a:spLocks noGrp="1"/>
          </p:cNvSpPr>
          <p:nvPr>
            <p:ph type="subTitle" idx="1"/>
          </p:nvPr>
        </p:nvSpPr>
        <p:spPr>
          <a:xfrm>
            <a:off x="457200" y="3602038"/>
            <a:ext cx="7626795" cy="250172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8390C28-805B-4DA6-A10E-651C0FD01716}"/>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5" name="Footer Placeholder 4">
            <a:extLst>
              <a:ext uri="{FF2B5EF4-FFF2-40B4-BE49-F238E27FC236}">
                <a16:creationId xmlns:a16="http://schemas.microsoft.com/office/drawing/2014/main" id="{0D5EBBA9-C52F-4628-AE0D-DCD1772F9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5BAC57-F8E1-4B54-A111-CB53B32031A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87297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A5B40-C529-41A6-8D06-07AF9430A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B5A354-E2A8-4A91-9D7A-36D9E0915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D3944-2E3D-42BC-B83D-7630699D48C5}"/>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5" name="Footer Placeholder 4">
            <a:extLst>
              <a:ext uri="{FF2B5EF4-FFF2-40B4-BE49-F238E27FC236}">
                <a16:creationId xmlns:a16="http://schemas.microsoft.com/office/drawing/2014/main" id="{F2FC57FA-204E-4A7A-BAE2-DF17BB0FF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BDA36D-49FF-495A-8E25-4CCC98E39032}"/>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74787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44ECD05-4E94-4A60-8FDA-700BF100B0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8" name="Color Fill">
            <a:extLst>
              <a:ext uri="{FF2B5EF4-FFF2-40B4-BE49-F238E27FC236}">
                <a16:creationId xmlns:a16="http://schemas.microsoft.com/office/drawing/2014/main" id="{8BCB0EB2-4067-418C-9465-9D4C71240E0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8" name="Group 7">
            <a:extLst>
              <a:ext uri="{FF2B5EF4-FFF2-40B4-BE49-F238E27FC236}">
                <a16:creationId xmlns:a16="http://schemas.microsoft.com/office/drawing/2014/main" id="{04E37999-41E7-446D-8C53-B904C3CE87A5}"/>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9" name="Oval 8">
              <a:extLst>
                <a:ext uri="{FF2B5EF4-FFF2-40B4-BE49-F238E27FC236}">
                  <a16:creationId xmlns:a16="http://schemas.microsoft.com/office/drawing/2014/main" id="{438A90E8-87F8-4150-B5EB-E19C8A01AFB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Graphic 9">
              <a:extLst>
                <a:ext uri="{FF2B5EF4-FFF2-40B4-BE49-F238E27FC236}">
                  <a16:creationId xmlns:a16="http://schemas.microsoft.com/office/drawing/2014/main" id="{724DCA1C-A8E8-4F90-8FAE-85B1426C108A}"/>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1" name="Freeform: Shape 10">
              <a:extLst>
                <a:ext uri="{FF2B5EF4-FFF2-40B4-BE49-F238E27FC236}">
                  <a16:creationId xmlns:a16="http://schemas.microsoft.com/office/drawing/2014/main" id="{158D6291-6756-44E3-9FCE-0B2ECA5EE664}"/>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2" name="Freeform: Shape 11">
              <a:extLst>
                <a:ext uri="{FF2B5EF4-FFF2-40B4-BE49-F238E27FC236}">
                  <a16:creationId xmlns:a16="http://schemas.microsoft.com/office/drawing/2014/main" id="{C37CA96E-9DD9-4172-B63B-50DF43B576DA}"/>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3" name="Graphic 9">
              <a:extLst>
                <a:ext uri="{FF2B5EF4-FFF2-40B4-BE49-F238E27FC236}">
                  <a16:creationId xmlns:a16="http://schemas.microsoft.com/office/drawing/2014/main" id="{B335AFFE-BF3D-491C-8255-692B9DAC6775}"/>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4" name="Graphic 9">
              <a:extLst>
                <a:ext uri="{FF2B5EF4-FFF2-40B4-BE49-F238E27FC236}">
                  <a16:creationId xmlns:a16="http://schemas.microsoft.com/office/drawing/2014/main" id="{AA052AAF-7A7C-4EDB-AE2C-FCA3A756C4E5}"/>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20" name="Texture">
            <a:extLst>
              <a:ext uri="{FF2B5EF4-FFF2-40B4-BE49-F238E27FC236}">
                <a16:creationId xmlns:a16="http://schemas.microsoft.com/office/drawing/2014/main" id="{31F99E9D-6528-47AC-B178-7032D0E17DF8}"/>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Vertical Title 1">
            <a:extLst>
              <a:ext uri="{FF2B5EF4-FFF2-40B4-BE49-F238E27FC236}">
                <a16:creationId xmlns:a16="http://schemas.microsoft.com/office/drawing/2014/main" id="{834DD302-622D-4E42-BD6F-FAAA98B3728C}"/>
              </a:ext>
            </a:extLst>
          </p:cNvPr>
          <p:cNvSpPr>
            <a:spLocks noGrp="1"/>
          </p:cNvSpPr>
          <p:nvPr>
            <p:ph type="title" orient="vert"/>
          </p:nvPr>
        </p:nvSpPr>
        <p:spPr>
          <a:xfrm>
            <a:off x="7306311" y="668049"/>
            <a:ext cx="2628900" cy="550891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C70D9F5-C907-405F-BE11-571C61745EC6}"/>
              </a:ext>
            </a:extLst>
          </p:cNvPr>
          <p:cNvSpPr>
            <a:spLocks noGrp="1"/>
          </p:cNvSpPr>
          <p:nvPr>
            <p:ph type="body" orient="vert" idx="1"/>
          </p:nvPr>
        </p:nvSpPr>
        <p:spPr>
          <a:xfrm>
            <a:off x="457200" y="668049"/>
            <a:ext cx="6689098" cy="55089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CFD860-3FBD-4FE7-A9FD-1D4A4D10AABF}"/>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5" name="Footer Placeholder 4">
            <a:extLst>
              <a:ext uri="{FF2B5EF4-FFF2-40B4-BE49-F238E27FC236}">
                <a16:creationId xmlns:a16="http://schemas.microsoft.com/office/drawing/2014/main" id="{560A367B-81B3-4BD3-9C95-18EC0710A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D8E54-346D-4D66-BF99-96DA43F80DF8}"/>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9674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A2C84-1247-4534-81D1-136C3E1EBB0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048D490-CEA6-4844-A537-F749658D37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1DAEFC9-887F-4E73-9938-6032D52864AA}"/>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5" name="Footer Placeholder 4">
            <a:extLst>
              <a:ext uri="{FF2B5EF4-FFF2-40B4-BE49-F238E27FC236}">
                <a16:creationId xmlns:a16="http://schemas.microsoft.com/office/drawing/2014/main" id="{ABFCF0CF-134A-404E-A177-9FAAA039F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1B0DC-2D2C-408B-A577-904A2385C0AA}"/>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55313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55431-EF88-4771-9699-27EF70A55112}"/>
              </a:ext>
            </a:extLst>
          </p:cNvPr>
          <p:cNvSpPr>
            <a:spLocks noGrp="1"/>
          </p:cNvSpPr>
          <p:nvPr>
            <p:ph type="title"/>
          </p:nvPr>
        </p:nvSpPr>
        <p:spPr>
          <a:xfrm>
            <a:off x="457200" y="668050"/>
            <a:ext cx="7673389" cy="3816588"/>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AF57C3-A928-4093-B3FC-ECC2194AE9E9}"/>
              </a:ext>
            </a:extLst>
          </p:cNvPr>
          <p:cNvSpPr>
            <a:spLocks noGrp="1"/>
          </p:cNvSpPr>
          <p:nvPr>
            <p:ph type="body" idx="1"/>
          </p:nvPr>
        </p:nvSpPr>
        <p:spPr>
          <a:xfrm>
            <a:off x="457200" y="4589463"/>
            <a:ext cx="767338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FD625-A893-46D3-A518-9E969CB4FE54}"/>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5" name="Footer Placeholder 4">
            <a:extLst>
              <a:ext uri="{FF2B5EF4-FFF2-40B4-BE49-F238E27FC236}">
                <a16:creationId xmlns:a16="http://schemas.microsoft.com/office/drawing/2014/main" id="{FFCAD37A-B380-4B65-9FB9-3FB914120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773B6-CD13-4451-9BF3-C4102BA5E899}"/>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525998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1FBD0A-9F7B-4EBB-9982-B55F5F9806C4}"/>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88CFF0B8-0BA9-4DD9-B7B2-0655DC8419A8}"/>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C77B910E-9B87-4291-987B-6883212CBAEC}"/>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5" name="Oval 14">
              <a:extLst>
                <a:ext uri="{FF2B5EF4-FFF2-40B4-BE49-F238E27FC236}">
                  <a16:creationId xmlns:a16="http://schemas.microsoft.com/office/drawing/2014/main" id="{05596CF7-55B3-409D-A36C-F5BE9D625628}"/>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92245D23-45D8-474C-8A38-633E99962676}"/>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918A8D14-28CA-4095-B2FA-E48B3150AD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3" name="Texture">
            <a:extLst>
              <a:ext uri="{FF2B5EF4-FFF2-40B4-BE49-F238E27FC236}">
                <a16:creationId xmlns:a16="http://schemas.microsoft.com/office/drawing/2014/main" id="{1D1F176A-19F1-4537-800D-210F29EC1AC2}"/>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D0A04C26-6125-4D95-9FC0-50DEB9419E63}"/>
              </a:ext>
            </a:extLst>
          </p:cNvPr>
          <p:cNvSpPr>
            <a:spLocks noGrp="1"/>
          </p:cNvSpPr>
          <p:nvPr>
            <p:ph type="title"/>
          </p:nvPr>
        </p:nvSpPr>
        <p:spPr>
          <a:xfrm>
            <a:off x="457200" y="668049"/>
            <a:ext cx="10451534" cy="159174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35401A-13E5-4CED-864F-06D6EECCBCAA}"/>
              </a:ext>
            </a:extLst>
          </p:cNvPr>
          <p:cNvSpPr>
            <a:spLocks noGrp="1"/>
          </p:cNvSpPr>
          <p:nvPr>
            <p:ph sz="half" idx="1"/>
          </p:nvPr>
        </p:nvSpPr>
        <p:spPr>
          <a:xfrm>
            <a:off x="457200" y="2341329"/>
            <a:ext cx="5562600"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C513523-8F78-4766-91D7-03E329B6833A}"/>
              </a:ext>
            </a:extLst>
          </p:cNvPr>
          <p:cNvSpPr>
            <a:spLocks noGrp="1"/>
          </p:cNvSpPr>
          <p:nvPr>
            <p:ph sz="half" idx="2"/>
          </p:nvPr>
        </p:nvSpPr>
        <p:spPr>
          <a:xfrm>
            <a:off x="6172200" y="2341329"/>
            <a:ext cx="4736534" cy="38356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5B757F-BAD2-4343-BD57-FC02D0BE19EC}"/>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6" name="Footer Placeholder 5">
            <a:extLst>
              <a:ext uri="{FF2B5EF4-FFF2-40B4-BE49-F238E27FC236}">
                <a16:creationId xmlns:a16="http://schemas.microsoft.com/office/drawing/2014/main" id="{5A30EF3C-A61E-4F43-9C8F-BC9A6455C6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9D947-1DC8-4CE9-A031-6EEB776BD0BF}"/>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485670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BFA9BB-A51E-4D09-8602-5AD9010463BA}"/>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3" name="Color Fill">
            <a:extLst>
              <a:ext uri="{FF2B5EF4-FFF2-40B4-BE49-F238E27FC236}">
                <a16:creationId xmlns:a16="http://schemas.microsoft.com/office/drawing/2014/main" id="{A60257A1-779B-4048-BC0D-1EA579B5B1C5}"/>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6" name="Group 15">
            <a:extLst>
              <a:ext uri="{FF2B5EF4-FFF2-40B4-BE49-F238E27FC236}">
                <a16:creationId xmlns:a16="http://schemas.microsoft.com/office/drawing/2014/main" id="{38F4B5D0-AA24-4702-9C01-FC1A03E7B607}"/>
              </a:ext>
              <a:ext uri="{C183D7F6-B498-43B3-948B-1728B52AA6E4}">
                <adec:decorative xmlns:adec="http://schemas.microsoft.com/office/drawing/2017/decorative" val="1"/>
              </a:ext>
            </a:extLst>
          </p:cNvPr>
          <p:cNvGrpSpPr/>
          <p:nvPr/>
        </p:nvGrpSpPr>
        <p:grpSpPr>
          <a:xfrm>
            <a:off x="11151383" y="2767655"/>
            <a:ext cx="1040617" cy="2833045"/>
            <a:chOff x="11151383" y="2767655"/>
            <a:chExt cx="1040617" cy="2833045"/>
          </a:xfrm>
        </p:grpSpPr>
        <p:sp>
          <p:nvSpPr>
            <p:cNvPr id="17" name="Oval 16">
              <a:extLst>
                <a:ext uri="{FF2B5EF4-FFF2-40B4-BE49-F238E27FC236}">
                  <a16:creationId xmlns:a16="http://schemas.microsoft.com/office/drawing/2014/main" id="{29CBF9BD-1EB2-4122-98FE-F2B5DF8771C9}"/>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7C41FF89-01DF-4236-AA4D-243CB8A464B3}"/>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Freeform: Shape 18">
              <a:extLst>
                <a:ext uri="{FF2B5EF4-FFF2-40B4-BE49-F238E27FC236}">
                  <a16:creationId xmlns:a16="http://schemas.microsoft.com/office/drawing/2014/main" id="{FD03BB88-350D-4DE0-BB34-870F6435689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grpSp>
      <p:sp>
        <p:nvSpPr>
          <p:cNvPr id="15" name="Texture">
            <a:extLst>
              <a:ext uri="{FF2B5EF4-FFF2-40B4-BE49-F238E27FC236}">
                <a16:creationId xmlns:a16="http://schemas.microsoft.com/office/drawing/2014/main" id="{4A8025C0-8995-4863-A847-7ED1F8CCE811}"/>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50162335-6445-435C-A1C6-9F090B965040}"/>
              </a:ext>
            </a:extLst>
          </p:cNvPr>
          <p:cNvSpPr>
            <a:spLocks noGrp="1"/>
          </p:cNvSpPr>
          <p:nvPr>
            <p:ph type="title"/>
          </p:nvPr>
        </p:nvSpPr>
        <p:spPr>
          <a:xfrm>
            <a:off x="457200" y="668049"/>
            <a:ext cx="10450629" cy="132556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5074B3D-418F-464D-91E7-993D0B480108}"/>
              </a:ext>
            </a:extLst>
          </p:cNvPr>
          <p:cNvSpPr>
            <a:spLocks noGrp="1"/>
          </p:cNvSpPr>
          <p:nvPr>
            <p:ph type="body" idx="1"/>
          </p:nvPr>
        </p:nvSpPr>
        <p:spPr>
          <a:xfrm>
            <a:off x="457086" y="2182814"/>
            <a:ext cx="5021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904709-9362-4AB5-9AA2-32F51BF06A39}"/>
              </a:ext>
            </a:extLst>
          </p:cNvPr>
          <p:cNvSpPr>
            <a:spLocks noGrp="1"/>
          </p:cNvSpPr>
          <p:nvPr>
            <p:ph sz="half" idx="2"/>
          </p:nvPr>
        </p:nvSpPr>
        <p:spPr>
          <a:xfrm>
            <a:off x="457086" y="3115949"/>
            <a:ext cx="502151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B083836-1CF5-406F-B0CB-643F37066CE6}"/>
              </a:ext>
            </a:extLst>
          </p:cNvPr>
          <p:cNvSpPr>
            <a:spLocks noGrp="1"/>
          </p:cNvSpPr>
          <p:nvPr>
            <p:ph type="body" sz="quarter" idx="3"/>
          </p:nvPr>
        </p:nvSpPr>
        <p:spPr>
          <a:xfrm>
            <a:off x="5890597" y="2182814"/>
            <a:ext cx="50172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4A8670-0F33-4222-AAC9-96A21C47C336}"/>
              </a:ext>
            </a:extLst>
          </p:cNvPr>
          <p:cNvSpPr>
            <a:spLocks noGrp="1"/>
          </p:cNvSpPr>
          <p:nvPr>
            <p:ph sz="quarter" idx="4"/>
          </p:nvPr>
        </p:nvSpPr>
        <p:spPr>
          <a:xfrm>
            <a:off x="5890597" y="3115949"/>
            <a:ext cx="5017232" cy="307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A1E6970-4A96-4519-9C0E-11E245D563C9}"/>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8" name="Footer Placeholder 7">
            <a:extLst>
              <a:ext uri="{FF2B5EF4-FFF2-40B4-BE49-F238E27FC236}">
                <a16:creationId xmlns:a16="http://schemas.microsoft.com/office/drawing/2014/main" id="{35FEE249-70F5-4359-B699-23D68A5037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AE510-A38C-45EE-B061-CB02E4E3DD7C}"/>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27125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9D1A-F943-4838-BA2F-6DF4F2EC9FEC}"/>
              </a:ext>
            </a:extLst>
          </p:cNvPr>
          <p:cNvSpPr>
            <a:spLocks noGrp="1"/>
          </p:cNvSpPr>
          <p:nvPr>
            <p:ph type="title"/>
          </p:nvPr>
        </p:nvSpPr>
        <p:spPr>
          <a:xfrm>
            <a:off x="457200" y="668049"/>
            <a:ext cx="7685037" cy="1363816"/>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6FEE401-3424-4696-A6FC-BBEE79379F9D}"/>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4" name="Footer Placeholder 3">
            <a:extLst>
              <a:ext uri="{FF2B5EF4-FFF2-40B4-BE49-F238E27FC236}">
                <a16:creationId xmlns:a16="http://schemas.microsoft.com/office/drawing/2014/main" id="{01E9D767-A30A-4508-B510-99AB91737A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979DC-F3D5-43AB-8A0F-9C8A14E0CEF4}"/>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39331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CDA0B-9BEE-4B57-8F97-96D5645D0658}"/>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3" name="Footer Placeholder 2">
            <a:extLst>
              <a:ext uri="{FF2B5EF4-FFF2-40B4-BE49-F238E27FC236}">
                <a16:creationId xmlns:a16="http://schemas.microsoft.com/office/drawing/2014/main" id="{05282AF2-09A1-4A1C-AEB6-577962B71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D99D9-82B1-496C-ABBC-4FF0C375DCE7}"/>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191683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7D9AFA4-EB8E-4091-A5E2-1B9D163A0709}"/>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F25018FE-FB44-4E2E-A181-B3476F3E8550}"/>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A6C7CD4B-70DE-49E2-A336-B6F43F58FFA4}"/>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B4B8BFC9-6F67-47CB-BAE4-45260FBAF397}"/>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40F836E5-3C5B-4DE7-B09A-AE00DEE730A9}"/>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68E1B8E4-080E-4F43-B33F-59DD21B6B658}"/>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07639D4-740A-4B71-8393-99CA375EB4A0}"/>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AE7E56E5-1F6A-442B-B5E0-ED19F815D2E2}"/>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3774E986-8FE2-4670-A4C0-96E213269BD7}"/>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3A5846DF-A106-4887-BE2C-DCD89DAA6539}"/>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767E81C-AA51-44A0-B21C-757B2F3B90C5}"/>
              </a:ext>
            </a:extLst>
          </p:cNvPr>
          <p:cNvSpPr>
            <a:spLocks noGrp="1"/>
          </p:cNvSpPr>
          <p:nvPr>
            <p:ph type="title"/>
          </p:nvPr>
        </p:nvSpPr>
        <p:spPr>
          <a:xfrm>
            <a:off x="457200" y="668049"/>
            <a:ext cx="4314825" cy="1957828"/>
          </a:xfrm>
        </p:spPr>
        <p:txBody>
          <a:bodyPr anchor="b">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7A0438A-298D-4466-B55D-F466C345C3CC}"/>
              </a:ext>
            </a:extLst>
          </p:cNvPr>
          <p:cNvSpPr>
            <a:spLocks noGrp="1"/>
          </p:cNvSpPr>
          <p:nvPr>
            <p:ph idx="1"/>
          </p:nvPr>
        </p:nvSpPr>
        <p:spPr>
          <a:xfrm>
            <a:off x="5183188" y="668049"/>
            <a:ext cx="4875212" cy="523125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143104-0579-4974-88D2-61DF1A30D390}"/>
              </a:ext>
            </a:extLst>
          </p:cNvPr>
          <p:cNvSpPr>
            <a:spLocks noGrp="1"/>
          </p:cNvSpPr>
          <p:nvPr>
            <p:ph type="body" sz="half" idx="2"/>
          </p:nvPr>
        </p:nvSpPr>
        <p:spPr>
          <a:xfrm>
            <a:off x="457200" y="2749024"/>
            <a:ext cx="4314825" cy="3119964"/>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32755-0632-47CB-AA69-7EFB212FA160}"/>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6" name="Footer Placeholder 5">
            <a:extLst>
              <a:ext uri="{FF2B5EF4-FFF2-40B4-BE49-F238E27FC236}">
                <a16:creationId xmlns:a16="http://schemas.microsoft.com/office/drawing/2014/main" id="{38ED0B4F-5B59-4064-A88B-E9938A40F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512E7F-93B8-4E93-BCB3-ADE74FC1504B}"/>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80082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3C1870-4E69-4DE7-BF2F-DE8A7881C64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1" name="Color Fill">
            <a:extLst>
              <a:ext uri="{FF2B5EF4-FFF2-40B4-BE49-F238E27FC236}">
                <a16:creationId xmlns:a16="http://schemas.microsoft.com/office/drawing/2014/main" id="{7439AB1C-A8A1-4745-9625-B18FE9160BBB}"/>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4" name="Group 13">
            <a:extLst>
              <a:ext uri="{FF2B5EF4-FFF2-40B4-BE49-F238E27FC236}">
                <a16:creationId xmlns:a16="http://schemas.microsoft.com/office/drawing/2014/main" id="{11ADDC4D-D9AA-48F8-BD10-2D20F14607A6}"/>
              </a:ext>
              <a:ext uri="{C183D7F6-B498-43B3-948B-1728B52AA6E4}">
                <adec:decorative xmlns:adec="http://schemas.microsoft.com/office/drawing/2017/decorative" val="1"/>
              </a:ext>
            </a:extLst>
          </p:cNvPr>
          <p:cNvGrpSpPr/>
          <p:nvPr/>
        </p:nvGrpSpPr>
        <p:grpSpPr>
          <a:xfrm>
            <a:off x="10300855" y="0"/>
            <a:ext cx="1891145" cy="5600700"/>
            <a:chOff x="10300855" y="0"/>
            <a:chExt cx="1891145" cy="5600700"/>
          </a:xfrm>
        </p:grpSpPr>
        <p:sp>
          <p:nvSpPr>
            <p:cNvPr id="15" name="Oval 14">
              <a:extLst>
                <a:ext uri="{FF2B5EF4-FFF2-40B4-BE49-F238E27FC236}">
                  <a16:creationId xmlns:a16="http://schemas.microsoft.com/office/drawing/2014/main" id="{C1136312-3085-4615-A743-4EE531585B11}"/>
                </a:ext>
              </a:extLst>
            </p:cNvPr>
            <p:cNvSpPr/>
            <p:nvPr/>
          </p:nvSpPr>
          <p:spPr>
            <a:xfrm>
              <a:off x="11783194" y="2943021"/>
              <a:ext cx="246527" cy="2465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Graphic 9">
              <a:extLst>
                <a:ext uri="{FF2B5EF4-FFF2-40B4-BE49-F238E27FC236}">
                  <a16:creationId xmlns:a16="http://schemas.microsoft.com/office/drawing/2014/main" id="{29539FE4-376B-4187-A80A-C98EBA23DA30}"/>
                </a:ext>
              </a:extLst>
            </p:cNvPr>
            <p:cNvSpPr/>
            <p:nvPr/>
          </p:nvSpPr>
          <p:spPr>
            <a:xfrm>
              <a:off x="10330568" y="2199078"/>
              <a:ext cx="1195288" cy="119528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lumMod val="75000"/>
                <a:alpha val="65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7" name="Freeform: Shape 16">
              <a:extLst>
                <a:ext uri="{FF2B5EF4-FFF2-40B4-BE49-F238E27FC236}">
                  <a16:creationId xmlns:a16="http://schemas.microsoft.com/office/drawing/2014/main" id="{A11DC5D7-2276-4A57-8783-A0EFB00416E9}"/>
                </a:ext>
              </a:extLst>
            </p:cNvPr>
            <p:cNvSpPr/>
            <p:nvPr/>
          </p:nvSpPr>
          <p:spPr>
            <a:xfrm flipV="1">
              <a:off x="11151383" y="4336822"/>
              <a:ext cx="1040617" cy="1263878"/>
            </a:xfrm>
            <a:custGeom>
              <a:avLst/>
              <a:gdLst>
                <a:gd name="connsiteX0" fmla="*/ 1087069 w 1119832"/>
                <a:gd name="connsiteY0" fmla="*/ 1138 h 1360088"/>
                <a:gd name="connsiteX1" fmla="*/ 1119832 w 1119832"/>
                <a:gd name="connsiteY1" fmla="*/ 3278 h 1360088"/>
                <a:gd name="connsiteX2" fmla="*/ 1119832 w 1119832"/>
                <a:gd name="connsiteY2" fmla="*/ 1097964 h 1360088"/>
                <a:gd name="connsiteX3" fmla="*/ 1109686 w 1119832"/>
                <a:gd name="connsiteY3" fmla="*/ 1109686 h 1360088"/>
                <a:gd name="connsiteX4" fmla="*/ 25249 w 1119832"/>
                <a:gd name="connsiteY4" fmla="*/ 1334840 h 1360088"/>
                <a:gd name="connsiteX5" fmla="*/ 250404 w 1119832"/>
                <a:gd name="connsiteY5" fmla="*/ 250404 h 1360088"/>
                <a:gd name="connsiteX6" fmla="*/ 1087069 w 1119832"/>
                <a:gd name="connsiteY6" fmla="*/ 1138 h 13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9832" h="1360088">
                  <a:moveTo>
                    <a:pt x="1087069" y="1138"/>
                  </a:moveTo>
                  <a:lnTo>
                    <a:pt x="1119832" y="3278"/>
                  </a:lnTo>
                  <a:lnTo>
                    <a:pt x="1119832" y="1097964"/>
                  </a:lnTo>
                  <a:lnTo>
                    <a:pt x="1109686" y="1109686"/>
                  </a:lnTo>
                  <a:cubicBezTo>
                    <a:pt x="748058" y="1471314"/>
                    <a:pt x="25249" y="1334840"/>
                    <a:pt x="25249" y="1334840"/>
                  </a:cubicBezTo>
                  <a:cubicBezTo>
                    <a:pt x="25249" y="1334840"/>
                    <a:pt x="-111224" y="612032"/>
                    <a:pt x="250404" y="250404"/>
                  </a:cubicBezTo>
                  <a:cubicBezTo>
                    <a:pt x="476422" y="24386"/>
                    <a:pt x="843525" y="-7060"/>
                    <a:pt x="1087069" y="1138"/>
                  </a:cubicBez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8" name="Freeform: Shape 17">
              <a:extLst>
                <a:ext uri="{FF2B5EF4-FFF2-40B4-BE49-F238E27FC236}">
                  <a16:creationId xmlns:a16="http://schemas.microsoft.com/office/drawing/2014/main" id="{57D5B578-4971-4ADC-97D8-B9CEF52AA71B}"/>
                </a:ext>
                <a:ext uri="{C183D7F6-B498-43B3-948B-1728B52AA6E4}">
                  <adec:decorative xmlns:adec="http://schemas.microsoft.com/office/drawing/2017/decorative" val="1"/>
                </a:ext>
              </a:extLst>
            </p:cNvPr>
            <p:cNvSpPr/>
            <p:nvPr/>
          </p:nvSpPr>
          <p:spPr>
            <a:xfrm>
              <a:off x="11638492" y="2767655"/>
              <a:ext cx="553508" cy="1567713"/>
            </a:xfrm>
            <a:custGeom>
              <a:avLst/>
              <a:gdLst>
                <a:gd name="connsiteX0" fmla="*/ 612019 w 612019"/>
                <a:gd name="connsiteY0" fmla="*/ 0 h 1733435"/>
                <a:gd name="connsiteX1" fmla="*/ 612019 w 612019"/>
                <a:gd name="connsiteY1" fmla="*/ 1733435 h 1733435"/>
                <a:gd name="connsiteX2" fmla="*/ 180103 w 612019"/>
                <a:gd name="connsiteY2" fmla="*/ 1301519 h 1733435"/>
                <a:gd name="connsiteX3" fmla="*/ 180103 w 612019"/>
                <a:gd name="connsiteY3" fmla="*/ 431916 h 1733435"/>
              </a:gdLst>
              <a:ahLst/>
              <a:cxnLst>
                <a:cxn ang="0">
                  <a:pos x="connsiteX0" y="connsiteY0"/>
                </a:cxn>
                <a:cxn ang="0">
                  <a:pos x="connsiteX1" y="connsiteY1"/>
                </a:cxn>
                <a:cxn ang="0">
                  <a:pos x="connsiteX2" y="connsiteY2"/>
                </a:cxn>
                <a:cxn ang="0">
                  <a:pos x="connsiteX3" y="connsiteY3"/>
                </a:cxn>
              </a:cxnLst>
              <a:rect l="l" t="t" r="r" b="b"/>
              <a:pathLst>
                <a:path w="612019" h="1733435">
                  <a:moveTo>
                    <a:pt x="612019" y="0"/>
                  </a:moveTo>
                  <a:lnTo>
                    <a:pt x="612019" y="1733435"/>
                  </a:lnTo>
                  <a:lnTo>
                    <a:pt x="180103" y="1301519"/>
                  </a:lnTo>
                  <a:cubicBezTo>
                    <a:pt x="-60034" y="1061382"/>
                    <a:pt x="-60034" y="672053"/>
                    <a:pt x="180103" y="431916"/>
                  </a:cubicBezTo>
                  <a:close/>
                </a:path>
              </a:pathLst>
            </a:custGeom>
            <a:solidFill>
              <a:schemeClr val="accent1">
                <a:lumMod val="60000"/>
                <a:lumOff val="40000"/>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endParaRPr lang="en-US" dirty="0"/>
            </a:p>
          </p:txBody>
        </p:sp>
        <p:sp>
          <p:nvSpPr>
            <p:cNvPr id="19" name="Graphic 9">
              <a:extLst>
                <a:ext uri="{FF2B5EF4-FFF2-40B4-BE49-F238E27FC236}">
                  <a16:creationId xmlns:a16="http://schemas.microsoft.com/office/drawing/2014/main" id="{2D968E77-E43D-4870-93BC-CBF1947336B3}"/>
                </a:ext>
              </a:extLst>
            </p:cNvPr>
            <p:cNvSpPr/>
            <p:nvPr/>
          </p:nvSpPr>
          <p:spPr>
            <a:xfrm flipH="1">
              <a:off x="10300855" y="0"/>
              <a:ext cx="1891145" cy="1891145"/>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solidFill>
              <a:schemeClr val="accent1">
                <a:alpha val="60000"/>
              </a:schemeClr>
            </a:solidFill>
            <a:ln w="9331"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0" name="Graphic 9">
              <a:extLst>
                <a:ext uri="{FF2B5EF4-FFF2-40B4-BE49-F238E27FC236}">
                  <a16:creationId xmlns:a16="http://schemas.microsoft.com/office/drawing/2014/main" id="{1221D41A-E71E-4587-A876-F8778E7C03E1}"/>
                </a:ext>
              </a:extLst>
            </p:cNvPr>
            <p:cNvSpPr/>
            <p:nvPr/>
          </p:nvSpPr>
          <p:spPr>
            <a:xfrm flipH="1">
              <a:off x="10424367" y="122795"/>
              <a:ext cx="1644119" cy="1644119"/>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sp>
        <p:nvSpPr>
          <p:cNvPr id="13" name="Texture">
            <a:extLst>
              <a:ext uri="{FF2B5EF4-FFF2-40B4-BE49-F238E27FC236}">
                <a16:creationId xmlns:a16="http://schemas.microsoft.com/office/drawing/2014/main" id="{50457195-385D-490A-91AB-30B969C61953}"/>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7E06FF6D-24FA-4E04-90ED-7DBE228B2AA6}"/>
              </a:ext>
            </a:extLst>
          </p:cNvPr>
          <p:cNvSpPr>
            <a:spLocks noGrp="1"/>
          </p:cNvSpPr>
          <p:nvPr>
            <p:ph type="title"/>
          </p:nvPr>
        </p:nvSpPr>
        <p:spPr>
          <a:xfrm>
            <a:off x="457200" y="668049"/>
            <a:ext cx="4314825" cy="2235711"/>
          </a:xfrm>
        </p:spPr>
        <p:txBody>
          <a:bodyPr anchor="b">
            <a:noAutofit/>
          </a:bodyPr>
          <a:lstStyle>
            <a:lvl1pPr algn="l" defTabSz="914400" rtl="0" eaLnBrk="1" latinLnBrk="0" hangingPunct="1">
              <a:lnSpc>
                <a:spcPct val="90000"/>
              </a:lnSpc>
              <a:spcBef>
                <a:spcPct val="0"/>
              </a:spcBef>
              <a:buNone/>
              <a:defRPr lang="en-US" sz="4400" kern="120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432D78B-0E21-420F-9DFF-6131CB0F7E69}"/>
              </a:ext>
            </a:extLst>
          </p:cNvPr>
          <p:cNvSpPr>
            <a:spLocks noGrp="1"/>
          </p:cNvSpPr>
          <p:nvPr>
            <p:ph type="pic" idx="1"/>
          </p:nvPr>
        </p:nvSpPr>
        <p:spPr>
          <a:xfrm>
            <a:off x="5183188" y="668049"/>
            <a:ext cx="4958436" cy="52312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8AC2A57-1064-4391-B96B-4D04305E0BE7}"/>
              </a:ext>
            </a:extLst>
          </p:cNvPr>
          <p:cNvSpPr>
            <a:spLocks noGrp="1"/>
          </p:cNvSpPr>
          <p:nvPr>
            <p:ph type="body" sz="half" idx="2"/>
          </p:nvPr>
        </p:nvSpPr>
        <p:spPr>
          <a:xfrm>
            <a:off x="457200" y="2941222"/>
            <a:ext cx="4314825" cy="292776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04EB0-850A-4256-8D12-E01A201A4FE1}"/>
              </a:ext>
            </a:extLst>
          </p:cNvPr>
          <p:cNvSpPr>
            <a:spLocks noGrp="1"/>
          </p:cNvSpPr>
          <p:nvPr>
            <p:ph type="dt" sz="half" idx="10"/>
          </p:nvPr>
        </p:nvSpPr>
        <p:spPr/>
        <p:txBody>
          <a:bodyPr/>
          <a:lstStyle/>
          <a:p>
            <a:fld id="{D208048B-57AF-4F53-BC84-8E0A1033FBEC}" type="datetimeFigureOut">
              <a:rPr lang="en-US" smtClean="0"/>
              <a:t>3/30/2023</a:t>
            </a:fld>
            <a:endParaRPr lang="en-US"/>
          </a:p>
        </p:txBody>
      </p:sp>
      <p:sp>
        <p:nvSpPr>
          <p:cNvPr id="6" name="Footer Placeholder 5">
            <a:extLst>
              <a:ext uri="{FF2B5EF4-FFF2-40B4-BE49-F238E27FC236}">
                <a16:creationId xmlns:a16="http://schemas.microsoft.com/office/drawing/2014/main" id="{7E9CF4AF-C757-4552-AB8A-3B89C37464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2A368-F12B-4B5E-82F0-A6AEE6AF2C83}"/>
              </a:ext>
            </a:extLst>
          </p:cNvPr>
          <p:cNvSpPr>
            <a:spLocks noGrp="1"/>
          </p:cNvSpPr>
          <p:nvPr>
            <p:ph type="sldNum" sz="quarter" idx="12"/>
          </p:nvPr>
        </p:nvSpPr>
        <p:spPr/>
        <p:txBody>
          <a:bodyPr/>
          <a:lstStyle/>
          <a:p>
            <a:fld id="{BD8A8A1B-4E1E-43EF-8A39-7D4A3879B941}" type="slidenum">
              <a:rPr lang="en-US" smtClean="0"/>
              <a:t>‹#›</a:t>
            </a:fld>
            <a:endParaRPr lang="en-US"/>
          </a:p>
        </p:txBody>
      </p:sp>
    </p:spTree>
    <p:extLst>
      <p:ext uri="{BB962C8B-B14F-4D97-AF65-F5344CB8AC3E}">
        <p14:creationId xmlns:p14="http://schemas.microsoft.com/office/powerpoint/2010/main" val="2940498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F358BAA-9C8A-4E17-BAD8-32FD6FFEA730}"/>
              </a:ext>
              <a:ext uri="{C183D7F6-B498-43B3-948B-1728B52AA6E4}">
                <adec:decorative xmlns:adec="http://schemas.microsoft.com/office/drawing/2017/decorative" val="1"/>
              </a:ext>
            </a:extLst>
          </p:cNvPr>
          <p:cNvSpPr/>
          <p:nvPr/>
        </p:nvSpPr>
        <p:spPr>
          <a:xfrm>
            <a:off x="0" y="0"/>
            <a:ext cx="12188952" cy="6858000"/>
          </a:xfrm>
          <a:prstGeom prst="rect">
            <a:avLst/>
          </a:prstGeom>
          <a:ln w="9525" cap="flat">
            <a:noFill/>
            <a:prstDash val="solid"/>
            <a:miter/>
          </a:ln>
        </p:spPr>
        <p:txBody>
          <a:bodyPr rtlCol="0" anchor="ctr"/>
          <a:lstStyle/>
          <a:p>
            <a:endParaRPr lang="en-US">
              <a:solidFill>
                <a:schemeClr val="tx1"/>
              </a:solidFill>
            </a:endParaRPr>
          </a:p>
        </p:txBody>
      </p:sp>
      <p:sp>
        <p:nvSpPr>
          <p:cNvPr id="10" name="Color Fill">
            <a:extLst>
              <a:ext uri="{FF2B5EF4-FFF2-40B4-BE49-F238E27FC236}">
                <a16:creationId xmlns:a16="http://schemas.microsoft.com/office/drawing/2014/main" id="{4D6F41A4-BEE3-4935-9371-4ADEA67A22F9}"/>
              </a:ext>
              <a:ext uri="{C183D7F6-B498-43B3-948B-1728B52AA6E4}">
                <adec:decorative xmlns:adec="http://schemas.microsoft.com/office/drawing/2017/decorative" val="1"/>
              </a:ext>
            </a:extLst>
          </p:cNvPr>
          <p:cNvSpPr/>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grpSp>
        <p:nvGrpSpPr>
          <p:cNvPr id="13" name="Group 12">
            <a:extLst>
              <a:ext uri="{FF2B5EF4-FFF2-40B4-BE49-F238E27FC236}">
                <a16:creationId xmlns:a16="http://schemas.microsoft.com/office/drawing/2014/main" id="{7726F010-956A-40BC-8A1F-8002DC729B4C}"/>
              </a:ext>
              <a:ext uri="{C183D7F6-B498-43B3-948B-1728B52AA6E4}">
                <adec:decorative xmlns:adec="http://schemas.microsoft.com/office/drawing/2017/decorative" val="1"/>
              </a:ext>
            </a:extLst>
          </p:cNvPr>
          <p:cNvGrpSpPr/>
          <p:nvPr/>
        </p:nvGrpSpPr>
        <p:grpSpPr>
          <a:xfrm>
            <a:off x="8351566" y="0"/>
            <a:ext cx="3840434" cy="6858000"/>
            <a:chOff x="8351565" y="0"/>
            <a:chExt cx="3840434" cy="6858000"/>
          </a:xfrm>
        </p:grpSpPr>
        <p:sp>
          <p:nvSpPr>
            <p:cNvPr id="14" name="Oval 13">
              <a:extLst>
                <a:ext uri="{FF2B5EF4-FFF2-40B4-BE49-F238E27FC236}">
                  <a16:creationId xmlns:a16="http://schemas.microsoft.com/office/drawing/2014/main" id="{D386E468-0048-46C4-ADDD-FBE7A6AE9F31}"/>
                </a:ext>
              </a:extLst>
            </p:cNvPr>
            <p:cNvSpPr/>
            <p:nvPr/>
          </p:nvSpPr>
          <p:spPr>
            <a:xfrm>
              <a:off x="11260165" y="519204"/>
              <a:ext cx="474635" cy="47463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5" name="Freeform: Shape 14">
              <a:extLst>
                <a:ext uri="{FF2B5EF4-FFF2-40B4-BE49-F238E27FC236}">
                  <a16:creationId xmlns:a16="http://schemas.microsoft.com/office/drawing/2014/main" id="{C5B35ED4-0C31-4C8C-A45E-6A3EDEAB2867}"/>
                </a:ext>
              </a:extLst>
            </p:cNvPr>
            <p:cNvSpPr/>
            <p:nvPr/>
          </p:nvSpPr>
          <p:spPr>
            <a:xfrm>
              <a:off x="8385871" y="0"/>
              <a:ext cx="2955657" cy="679194"/>
            </a:xfrm>
            <a:custGeom>
              <a:avLst/>
              <a:gdLst>
                <a:gd name="connsiteX0" fmla="*/ 0 w 2955657"/>
                <a:gd name="connsiteY0" fmla="*/ 0 h 679194"/>
                <a:gd name="connsiteX1" fmla="*/ 2955657 w 2955657"/>
                <a:gd name="connsiteY1" fmla="*/ 0 h 679194"/>
                <a:gd name="connsiteX2" fmla="*/ 2892839 w 2955657"/>
                <a:gd name="connsiteY2" fmla="*/ 84007 h 679194"/>
                <a:gd name="connsiteX3" fmla="*/ 1630760 w 2955657"/>
                <a:gd name="connsiteY3" fmla="*/ 679194 h 679194"/>
                <a:gd name="connsiteX4" fmla="*/ 0 w 2955657"/>
                <a:gd name="connsiteY4" fmla="*/ 679194 h 679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5657" h="679194">
                  <a:moveTo>
                    <a:pt x="0" y="0"/>
                  </a:moveTo>
                  <a:lnTo>
                    <a:pt x="2955657" y="0"/>
                  </a:lnTo>
                  <a:lnTo>
                    <a:pt x="2892839" y="84007"/>
                  </a:lnTo>
                  <a:cubicBezTo>
                    <a:pt x="2592855" y="447504"/>
                    <a:pt x="2138868" y="679194"/>
                    <a:pt x="1630760" y="679194"/>
                  </a:cubicBezTo>
                  <a:lnTo>
                    <a:pt x="0" y="679194"/>
                  </a:ln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a:p>
          </p:txBody>
        </p:sp>
        <p:sp>
          <p:nvSpPr>
            <p:cNvPr id="16" name="Freeform: Shape 15">
              <a:extLst>
                <a:ext uri="{FF2B5EF4-FFF2-40B4-BE49-F238E27FC236}">
                  <a16:creationId xmlns:a16="http://schemas.microsoft.com/office/drawing/2014/main" id="{B40A1EF3-FA93-48F4-9F82-BC0C79635750}"/>
                </a:ext>
              </a:extLst>
            </p:cNvPr>
            <p:cNvSpPr/>
            <p:nvPr/>
          </p:nvSpPr>
          <p:spPr>
            <a:xfrm>
              <a:off x="8351565" y="4121414"/>
              <a:ext cx="3266317" cy="2736586"/>
            </a:xfrm>
            <a:custGeom>
              <a:avLst/>
              <a:gdLst>
                <a:gd name="connsiteX0" fmla="*/ 1635557 w 3266317"/>
                <a:gd name="connsiteY0" fmla="*/ 0 h 2736586"/>
                <a:gd name="connsiteX1" fmla="*/ 3266317 w 3266317"/>
                <a:gd name="connsiteY1" fmla="*/ 0 h 2736586"/>
                <a:gd name="connsiteX2" fmla="*/ 3266317 w 3266317"/>
                <a:gd name="connsiteY2" fmla="*/ 1630760 h 2736586"/>
                <a:gd name="connsiteX3" fmla="*/ 2892838 w 3266317"/>
                <a:gd name="connsiteY3" fmla="*/ 2671131 h 2736586"/>
                <a:gd name="connsiteX4" fmla="*/ 2833348 w 3266317"/>
                <a:gd name="connsiteY4" fmla="*/ 2736586 h 2736586"/>
                <a:gd name="connsiteX5" fmla="*/ 0 w 3266317"/>
                <a:gd name="connsiteY5" fmla="*/ 2736586 h 2736586"/>
                <a:gd name="connsiteX6" fmla="*/ 0 w 3266317"/>
                <a:gd name="connsiteY6" fmla="*/ 1635558 h 2736586"/>
                <a:gd name="connsiteX7" fmla="*/ 1635557 w 3266317"/>
                <a:gd name="connsiteY7" fmla="*/ 0 h 2736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6317" h="2736586">
                  <a:moveTo>
                    <a:pt x="1635557" y="0"/>
                  </a:moveTo>
                  <a:lnTo>
                    <a:pt x="3266317" y="0"/>
                  </a:lnTo>
                  <a:lnTo>
                    <a:pt x="3266317" y="1630760"/>
                  </a:lnTo>
                  <a:cubicBezTo>
                    <a:pt x="3266317" y="2025955"/>
                    <a:pt x="3126159" y="2388411"/>
                    <a:pt x="2892838" y="2671131"/>
                  </a:cubicBezTo>
                  <a:lnTo>
                    <a:pt x="2833348" y="2736586"/>
                  </a:lnTo>
                  <a:lnTo>
                    <a:pt x="0" y="2736586"/>
                  </a:lnTo>
                  <a:lnTo>
                    <a:pt x="0" y="1635558"/>
                  </a:lnTo>
                  <a:cubicBezTo>
                    <a:pt x="0" y="732255"/>
                    <a:pt x="732254" y="0"/>
                    <a:pt x="1635557" y="0"/>
                  </a:cubicBezTo>
                  <a:close/>
                </a:path>
              </a:pathLst>
            </a:custGeom>
            <a:solidFill>
              <a:schemeClr val="accent1">
                <a:lumMod val="60000"/>
                <a:lumOff val="40000"/>
                <a:alpha val="60000"/>
              </a:schemeClr>
            </a:solidFill>
            <a:ln w="9331" cap="flat">
              <a:noFill/>
              <a:prstDash val="solid"/>
              <a:miter/>
            </a:ln>
          </p:spPr>
          <p:txBody>
            <a:bodyPr rtlCol="0" anchor="ctr"/>
            <a:lstStyle/>
            <a:p>
              <a:pPr lvl="0"/>
              <a:endParaRPr lang="en-US" dirty="0"/>
            </a:p>
          </p:txBody>
        </p:sp>
        <p:sp>
          <p:nvSpPr>
            <p:cNvPr id="17" name="Freeform: Shape 16">
              <a:extLst>
                <a:ext uri="{FF2B5EF4-FFF2-40B4-BE49-F238E27FC236}">
                  <a16:creationId xmlns:a16="http://schemas.microsoft.com/office/drawing/2014/main" id="{A985F09D-6969-44D0-B04F-4EDE0FEDAF63}"/>
                </a:ext>
              </a:extLst>
            </p:cNvPr>
            <p:cNvSpPr/>
            <p:nvPr/>
          </p:nvSpPr>
          <p:spPr>
            <a:xfrm>
              <a:off x="11755674" y="3386384"/>
              <a:ext cx="436325" cy="1309674"/>
            </a:xfrm>
            <a:custGeom>
              <a:avLst/>
              <a:gdLst>
                <a:gd name="connsiteX0" fmla="*/ 470325 w 477612"/>
                <a:gd name="connsiteY0" fmla="*/ 0 h 1433600"/>
                <a:gd name="connsiteX1" fmla="*/ 475607 w 477612"/>
                <a:gd name="connsiteY1" fmla="*/ 3701 h 1433600"/>
                <a:gd name="connsiteX2" fmla="*/ 477612 w 477612"/>
                <a:gd name="connsiteY2" fmla="*/ 5160 h 1433600"/>
                <a:gd name="connsiteX3" fmla="*/ 477612 w 477612"/>
                <a:gd name="connsiteY3" fmla="*/ 1428441 h 1433600"/>
                <a:gd name="connsiteX4" fmla="*/ 475607 w 477612"/>
                <a:gd name="connsiteY4" fmla="*/ 1429900 h 1433600"/>
                <a:gd name="connsiteX5" fmla="*/ 470325 w 477612"/>
                <a:gd name="connsiteY5" fmla="*/ 1433600 h 1433600"/>
                <a:gd name="connsiteX6" fmla="*/ 0 w 477612"/>
                <a:gd name="connsiteY6" fmla="*/ 716800 h 1433600"/>
                <a:gd name="connsiteX7" fmla="*/ 470325 w 477612"/>
                <a:gd name="connsiteY7" fmla="*/ 0 h 1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12" h="1433600">
                  <a:moveTo>
                    <a:pt x="470325" y="0"/>
                  </a:moveTo>
                  <a:cubicBezTo>
                    <a:pt x="470325" y="0"/>
                    <a:pt x="472162" y="1254"/>
                    <a:pt x="475607" y="3701"/>
                  </a:cubicBezTo>
                  <a:lnTo>
                    <a:pt x="477612" y="5160"/>
                  </a:lnTo>
                  <a:lnTo>
                    <a:pt x="477612" y="1428441"/>
                  </a:lnTo>
                  <a:lnTo>
                    <a:pt x="475607" y="1429900"/>
                  </a:lnTo>
                  <a:cubicBezTo>
                    <a:pt x="472162" y="1432347"/>
                    <a:pt x="470325" y="1433600"/>
                    <a:pt x="470325" y="1433600"/>
                  </a:cubicBezTo>
                  <a:cubicBezTo>
                    <a:pt x="470325" y="1433600"/>
                    <a:pt x="0" y="1112672"/>
                    <a:pt x="0" y="716800"/>
                  </a:cubicBezTo>
                  <a:cubicBezTo>
                    <a:pt x="0" y="320929"/>
                    <a:pt x="470325" y="0"/>
                    <a:pt x="470325" y="0"/>
                  </a:cubicBezTo>
                  <a:close/>
                </a:path>
              </a:pathLst>
            </a:custGeom>
            <a:pattFill prst="pct5">
              <a:fgClr>
                <a:schemeClr val="accent4">
                  <a:lumMod val="20000"/>
                  <a:lumOff val="80000"/>
                </a:schemeClr>
              </a:fgClr>
              <a:bgClr>
                <a:schemeClr val="accent4">
                  <a:lumMod val="60000"/>
                  <a:lumOff val="40000"/>
                </a:schemeClr>
              </a:bgClr>
            </a:pattFill>
            <a:ln w="9525" cap="flat">
              <a:noFill/>
              <a:prstDash val="solid"/>
              <a:miter/>
            </a:ln>
          </p:spPr>
          <p:txBody>
            <a:bodyPr rtlCol="0" anchor="ctr"/>
            <a:lstStyle/>
            <a:p>
              <a:pPr lvl="0"/>
              <a:endParaRPr lang="en-US" dirty="0"/>
            </a:p>
          </p:txBody>
        </p:sp>
        <p:sp>
          <p:nvSpPr>
            <p:cNvPr id="18" name="Graphic 9">
              <a:extLst>
                <a:ext uri="{FF2B5EF4-FFF2-40B4-BE49-F238E27FC236}">
                  <a16:creationId xmlns:a16="http://schemas.microsoft.com/office/drawing/2014/main" id="{003913A0-A3C0-4ED8-8920-318068FBC46F}"/>
                </a:ext>
              </a:extLst>
            </p:cNvPr>
            <p:cNvSpPr/>
            <p:nvPr/>
          </p:nvSpPr>
          <p:spPr>
            <a:xfrm>
              <a:off x="8385870" y="791588"/>
              <a:ext cx="3232012" cy="3232012"/>
            </a:xfrm>
            <a:custGeom>
              <a:avLst/>
              <a:gdLst>
                <a:gd name="connsiteX0" fmla="*/ 6861546 w 6861545"/>
                <a:gd name="connsiteY0" fmla="*/ 6861546 h 6861545"/>
                <a:gd name="connsiteX1" fmla="*/ 3435812 w 6861545"/>
                <a:gd name="connsiteY1" fmla="*/ 6861546 h 6861545"/>
                <a:gd name="connsiteX2" fmla="*/ 0 w 6861545"/>
                <a:gd name="connsiteY2" fmla="*/ 3425734 h 6861545"/>
                <a:gd name="connsiteX3" fmla="*/ 0 w 6861545"/>
                <a:gd name="connsiteY3" fmla="*/ 0 h 6861545"/>
                <a:gd name="connsiteX4" fmla="*/ 3425734 w 6861545"/>
                <a:gd name="connsiteY4" fmla="*/ 0 h 6861545"/>
                <a:gd name="connsiteX5" fmla="*/ 6861546 w 6861545"/>
                <a:gd name="connsiteY5" fmla="*/ 3435812 h 6861545"/>
                <a:gd name="connsiteX6" fmla="*/ 6861546 w 6861545"/>
                <a:gd name="connsiteY6" fmla="*/ 6861546 h 6861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1545" h="6861545">
                  <a:moveTo>
                    <a:pt x="6861546" y="6861546"/>
                  </a:moveTo>
                  <a:lnTo>
                    <a:pt x="3435812" y="6861546"/>
                  </a:lnTo>
                  <a:cubicBezTo>
                    <a:pt x="1538245" y="6861546"/>
                    <a:pt x="0" y="5323301"/>
                    <a:pt x="0" y="3425734"/>
                  </a:cubicBezTo>
                  <a:lnTo>
                    <a:pt x="0" y="0"/>
                  </a:lnTo>
                  <a:lnTo>
                    <a:pt x="3425734" y="0"/>
                  </a:lnTo>
                  <a:cubicBezTo>
                    <a:pt x="5323301" y="0"/>
                    <a:pt x="6861546" y="1538245"/>
                    <a:pt x="6861546" y="3435812"/>
                  </a:cubicBezTo>
                  <a:lnTo>
                    <a:pt x="6861546" y="6861546"/>
                  </a:lnTo>
                  <a:close/>
                </a:path>
              </a:pathLst>
            </a:custGeom>
            <a:pattFill prst="pct5">
              <a:fgClr>
                <a:schemeClr val="accent4">
                  <a:lumMod val="60000"/>
                  <a:lumOff val="40000"/>
                </a:schemeClr>
              </a:fgClr>
              <a:bgClr>
                <a:schemeClr val="accent1">
                  <a:lumMod val="75000"/>
                </a:schemeClr>
              </a:bgClr>
            </a:pattFill>
            <a:ln w="9525" cap="flat">
              <a:noFill/>
              <a:prstDash val="solid"/>
              <a:miter/>
            </a:ln>
          </p:spPr>
          <p:txBody>
            <a:bodyPr rtlCol="0" anchor="ctr"/>
            <a:lstStyle/>
            <a:p>
              <a:pPr lvl="0"/>
              <a:endParaRPr lang="en-US"/>
            </a:p>
          </p:txBody>
        </p:sp>
      </p:grpSp>
      <p:sp>
        <p:nvSpPr>
          <p:cNvPr id="12" name="Texture">
            <a:extLst>
              <a:ext uri="{FF2B5EF4-FFF2-40B4-BE49-F238E27FC236}">
                <a16:creationId xmlns:a16="http://schemas.microsoft.com/office/drawing/2014/main" id="{7FE1D329-7CB2-4DF5-B0C0-36DD19EBC66D}"/>
              </a:ext>
              <a:ext uri="{C183D7F6-B498-43B3-948B-1728B52AA6E4}">
                <adec:decorative xmlns:adec="http://schemas.microsoft.com/office/drawing/2017/decorative" val="1"/>
              </a:ext>
            </a:extLst>
          </p:cNvPr>
          <p:cNvSpPr/>
          <p:nvPr/>
        </p:nvSpPr>
        <p:spPr>
          <a:xfrm>
            <a:off x="3048" y="0"/>
            <a:ext cx="12188952" cy="6858000"/>
          </a:xfrm>
          <a:prstGeom prst="rect">
            <a:avLst/>
          </a:prstGeom>
          <a:blipFill dpi="0" rotWithShape="1">
            <a:blip r:embed="rId13">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Placeholder 1">
            <a:extLst>
              <a:ext uri="{FF2B5EF4-FFF2-40B4-BE49-F238E27FC236}">
                <a16:creationId xmlns:a16="http://schemas.microsoft.com/office/drawing/2014/main" id="{093083B5-1505-44FE-894D-AA1AB6D60FCE}"/>
              </a:ext>
            </a:extLst>
          </p:cNvPr>
          <p:cNvSpPr>
            <a:spLocks noGrp="1"/>
          </p:cNvSpPr>
          <p:nvPr>
            <p:ph type="title"/>
          </p:nvPr>
        </p:nvSpPr>
        <p:spPr>
          <a:xfrm>
            <a:off x="457200" y="668049"/>
            <a:ext cx="768503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3F3930-F8C8-43B1-BC1A-6264F4ACB2E1}"/>
              </a:ext>
            </a:extLst>
          </p:cNvPr>
          <p:cNvSpPr>
            <a:spLocks noGrp="1"/>
          </p:cNvSpPr>
          <p:nvPr>
            <p:ph type="body" idx="1"/>
          </p:nvPr>
        </p:nvSpPr>
        <p:spPr>
          <a:xfrm>
            <a:off x="457200" y="2096713"/>
            <a:ext cx="7685037" cy="40802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9F4F2F7-3ECA-43D7-BFF3-FBB407AEAB46}"/>
              </a:ext>
            </a:extLst>
          </p:cNvPr>
          <p:cNvSpPr>
            <a:spLocks noGrp="1"/>
          </p:cNvSpPr>
          <p:nvPr>
            <p:ph type="dt" sz="half" idx="2"/>
          </p:nvPr>
        </p:nvSpPr>
        <p:spPr>
          <a:xfrm>
            <a:off x="457200" y="6356350"/>
            <a:ext cx="27432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fld id="{D208048B-57AF-4F53-BC84-8E0A1033FBEC}" type="datetimeFigureOut">
              <a:rPr lang="en-US" smtClean="0"/>
              <a:pPr/>
              <a:t>3/30/2023</a:t>
            </a:fld>
            <a:endParaRPr lang="en-US" dirty="0"/>
          </a:p>
        </p:txBody>
      </p:sp>
      <p:sp>
        <p:nvSpPr>
          <p:cNvPr id="5" name="Footer Placeholder 4">
            <a:extLst>
              <a:ext uri="{FF2B5EF4-FFF2-40B4-BE49-F238E27FC236}">
                <a16:creationId xmlns:a16="http://schemas.microsoft.com/office/drawing/2014/main" id="{1D3A193F-0B61-43DD-8E45-EFEAC43E3826}"/>
              </a:ext>
            </a:extLst>
          </p:cNvPr>
          <p:cNvSpPr>
            <a:spLocks noGrp="1"/>
          </p:cNvSpPr>
          <p:nvPr>
            <p:ph type="ftr" sz="quarter" idx="3"/>
          </p:nvPr>
        </p:nvSpPr>
        <p:spPr>
          <a:xfrm>
            <a:off x="457200" y="155448"/>
            <a:ext cx="4114800" cy="365125"/>
          </a:xfrm>
          <a:prstGeom prst="rect">
            <a:avLst/>
          </a:prstGeom>
        </p:spPr>
        <p:txBody>
          <a:bodyPr vert="horz" lIns="91440" tIns="45720" rIns="91440" bIns="45720" rtlCol="0" anchor="ctr"/>
          <a:lstStyle>
            <a:lvl1pPr algn="l">
              <a:defRPr sz="1000" spc="110" baseline="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4625961-D3A8-4945-AEE4-EE1952DBDCAE}"/>
              </a:ext>
            </a:extLst>
          </p:cNvPr>
          <p:cNvSpPr>
            <a:spLocks noGrp="1"/>
          </p:cNvSpPr>
          <p:nvPr>
            <p:ph type="sldNum" sz="quarter" idx="4"/>
          </p:nvPr>
        </p:nvSpPr>
        <p:spPr>
          <a:xfrm>
            <a:off x="10954512" y="6355080"/>
            <a:ext cx="795528" cy="365760"/>
          </a:xfrm>
          <a:prstGeom prst="rect">
            <a:avLst/>
          </a:prstGeom>
        </p:spPr>
        <p:txBody>
          <a:bodyPr vert="horz" lIns="91440" tIns="45720" rIns="91440" bIns="45720" rtlCol="0" anchor="ctr"/>
          <a:lstStyle>
            <a:lvl1pPr algn="r">
              <a:defRPr sz="1000" spc="110" baseline="0">
                <a:solidFill>
                  <a:schemeClr val="tx1">
                    <a:tint val="75000"/>
                  </a:schemeClr>
                </a:solidFill>
              </a:defRPr>
            </a:lvl1pPr>
          </a:lstStyle>
          <a:p>
            <a:fld id="{BD8A8A1B-4E1E-43EF-8A39-7D4A3879B941}" type="slidenum">
              <a:rPr lang="en-US" smtClean="0"/>
              <a:pPr/>
              <a:t>‹#›</a:t>
            </a:fld>
            <a:endParaRPr lang="en-US" dirty="0"/>
          </a:p>
        </p:txBody>
      </p:sp>
    </p:spTree>
    <p:extLst>
      <p:ext uri="{BB962C8B-B14F-4D97-AF65-F5344CB8AC3E}">
        <p14:creationId xmlns:p14="http://schemas.microsoft.com/office/powerpoint/2010/main" val="2568963049"/>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Background Fill">
            <a:extLst>
              <a:ext uri="{FF2B5EF4-FFF2-40B4-BE49-F238E27FC236}">
                <a16:creationId xmlns:a16="http://schemas.microsoft.com/office/drawing/2014/main" id="{A7971386-B2B0-4A38-8D3B-8CF23AAA6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9525" cap="flat">
            <a:noFill/>
            <a:prstDash val="solid"/>
            <a:miter/>
          </a:ln>
        </p:spPr>
        <p:txBody>
          <a:bodyPr rtlCol="0" anchor="ctr"/>
          <a:lstStyle/>
          <a:p>
            <a:endParaRPr lang="en-US">
              <a:solidFill>
                <a:schemeClr val="tx1"/>
              </a:solidFill>
            </a:endParaRPr>
          </a:p>
        </p:txBody>
      </p:sp>
      <p:sp>
        <p:nvSpPr>
          <p:cNvPr id="16" name="Color Fill">
            <a:extLst>
              <a:ext uri="{FF2B5EF4-FFF2-40B4-BE49-F238E27FC236}">
                <a16:creationId xmlns:a16="http://schemas.microsoft.com/office/drawing/2014/main" id="{96AE4BD0-E2D6-4FE1-9295-59E338A453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lumMod val="75000"/>
              <a:lumOff val="25000"/>
              <a:alpha val="40000"/>
            </a:schemeClr>
          </a:solidFill>
          <a:ln w="9525" cap="flat">
            <a:noFill/>
            <a:prstDash val="solid"/>
            <a:miter/>
          </a:ln>
        </p:spPr>
        <p:txBody>
          <a:bodyPr rtlCol="0" anchor="ctr"/>
          <a:lstStyle/>
          <a:p>
            <a:endParaRPr lang="en-US" dirty="0">
              <a:solidFill>
                <a:schemeClr val="bg2">
                  <a:lumMod val="75000"/>
                  <a:lumOff val="25000"/>
                </a:schemeClr>
              </a:solidFill>
            </a:endParaRPr>
          </a:p>
        </p:txBody>
      </p:sp>
      <p:sp>
        <p:nvSpPr>
          <p:cNvPr id="17" name="Texture">
            <a:extLst>
              <a:ext uri="{FF2B5EF4-FFF2-40B4-BE49-F238E27FC236}">
                <a16:creationId xmlns:a16="http://schemas.microsoft.com/office/drawing/2014/main" id="{0D29D77D-2D4E-4868-960B-BEDA724F5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7" y="-1"/>
            <a:ext cx="12195048" cy="6858000"/>
          </a:xfrm>
          <a:prstGeom prst="rect">
            <a:avLst/>
          </a:prstGeom>
          <a:blipFill dpi="0" rotWithShape="1">
            <a:blip r:embed="rId2">
              <a:alphaModFix amt="6000"/>
            </a:blip>
            <a:srcRect/>
            <a:tile tx="0" ty="0" sx="100000" sy="100000" flip="none" algn="tl"/>
          </a:blip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3CBE06DE-8B5E-4BCA-B5BD-0ABF32DC254C}"/>
              </a:ext>
            </a:extLst>
          </p:cNvPr>
          <p:cNvSpPr>
            <a:spLocks noGrp="1"/>
          </p:cNvSpPr>
          <p:nvPr>
            <p:ph type="ctrTitle"/>
          </p:nvPr>
        </p:nvSpPr>
        <p:spPr>
          <a:xfrm>
            <a:off x="457200" y="676656"/>
            <a:ext cx="3277432" cy="3063240"/>
          </a:xfrm>
        </p:spPr>
        <p:txBody>
          <a:bodyPr>
            <a:normAutofit/>
          </a:bodyPr>
          <a:lstStyle/>
          <a:p>
            <a:r>
              <a:rPr lang="en-US" b="1" u="sng" dirty="0"/>
              <a:t>Staying safe on the internet</a:t>
            </a:r>
          </a:p>
        </p:txBody>
      </p:sp>
      <p:sp>
        <p:nvSpPr>
          <p:cNvPr id="3" name="Subtitle 2">
            <a:extLst>
              <a:ext uri="{FF2B5EF4-FFF2-40B4-BE49-F238E27FC236}">
                <a16:creationId xmlns:a16="http://schemas.microsoft.com/office/drawing/2014/main" id="{6029C779-136B-4F2F-A92D-93C42E360610}"/>
              </a:ext>
            </a:extLst>
          </p:cNvPr>
          <p:cNvSpPr>
            <a:spLocks noGrp="1"/>
          </p:cNvSpPr>
          <p:nvPr>
            <p:ph type="subTitle" idx="1"/>
          </p:nvPr>
        </p:nvSpPr>
        <p:spPr>
          <a:xfrm>
            <a:off x="457200" y="3840481"/>
            <a:ext cx="3277432" cy="2347272"/>
          </a:xfrm>
        </p:spPr>
        <p:txBody>
          <a:bodyPr>
            <a:normAutofit/>
          </a:bodyPr>
          <a:lstStyle/>
          <a:p>
            <a:r>
              <a:rPr lang="en-US" dirty="0"/>
              <a:t>by;: </a:t>
            </a:r>
            <a:r>
              <a:rPr lang="en-US" dirty="0" err="1"/>
              <a:t>Jad</a:t>
            </a:r>
            <a:r>
              <a:rPr lang="en-US" dirty="0"/>
              <a:t> </a:t>
            </a:r>
            <a:r>
              <a:rPr lang="en-US" dirty="0" err="1"/>
              <a:t>Alkurdi</a:t>
            </a:r>
            <a:r>
              <a:rPr lang="en-US" dirty="0"/>
              <a:t> 8C</a:t>
            </a:r>
          </a:p>
        </p:txBody>
      </p:sp>
      <p:pic>
        <p:nvPicPr>
          <p:cNvPr id="18" name="Picture 3" descr="Network Technology Background">
            <a:extLst>
              <a:ext uri="{FF2B5EF4-FFF2-40B4-BE49-F238E27FC236}">
                <a16:creationId xmlns:a16="http://schemas.microsoft.com/office/drawing/2014/main" id="{08B81A8E-3656-EA79-CB5D-934F278C6977}"/>
              </a:ext>
            </a:extLst>
          </p:cNvPr>
          <p:cNvPicPr>
            <a:picLocks noChangeAspect="1"/>
          </p:cNvPicPr>
          <p:nvPr/>
        </p:nvPicPr>
        <p:blipFill rotWithShape="1">
          <a:blip r:embed="rId3"/>
          <a:srcRect l="30056" r="-1" b="-1"/>
          <a:stretch/>
        </p:blipFill>
        <p:spPr>
          <a:xfrm>
            <a:off x="3957208" y="10"/>
            <a:ext cx="8234792" cy="6857990"/>
          </a:xfrm>
          <a:custGeom>
            <a:avLst/>
            <a:gdLst/>
            <a:ahLst/>
            <a:cxnLst/>
            <a:rect l="l" t="t" r="r" b="b"/>
            <a:pathLst>
              <a:path w="8234792" h="6821666">
                <a:moveTo>
                  <a:pt x="2322410" y="0"/>
                </a:moveTo>
                <a:lnTo>
                  <a:pt x="8234792" y="0"/>
                </a:lnTo>
                <a:lnTo>
                  <a:pt x="8234792" y="4503719"/>
                </a:lnTo>
                <a:lnTo>
                  <a:pt x="8215888" y="4629599"/>
                </a:lnTo>
                <a:cubicBezTo>
                  <a:pt x="8049795" y="5454493"/>
                  <a:pt x="7647096" y="6191792"/>
                  <a:pt x="7082996" y="6765066"/>
                </a:cubicBezTo>
                <a:lnTo>
                  <a:pt x="7021717" y="6821666"/>
                </a:lnTo>
                <a:lnTo>
                  <a:pt x="0" y="6821666"/>
                </a:lnTo>
                <a:lnTo>
                  <a:pt x="0" y="3790727"/>
                </a:lnTo>
                <a:cubicBezTo>
                  <a:pt x="0" y="2186928"/>
                  <a:pt x="879517" y="791919"/>
                  <a:pt x="2175128" y="76659"/>
                </a:cubicBezTo>
                <a:close/>
              </a:path>
            </a:pathLst>
          </a:custGeom>
        </p:spPr>
      </p:pic>
    </p:spTree>
    <p:extLst>
      <p:ext uri="{BB962C8B-B14F-4D97-AF65-F5344CB8AC3E}">
        <p14:creationId xmlns:p14="http://schemas.microsoft.com/office/powerpoint/2010/main" val="4274076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85BBF-A0C9-42EC-ABCA-060E714DCD49}"/>
              </a:ext>
            </a:extLst>
          </p:cNvPr>
          <p:cNvSpPr>
            <a:spLocks noGrp="1"/>
          </p:cNvSpPr>
          <p:nvPr>
            <p:ph type="title"/>
          </p:nvPr>
        </p:nvSpPr>
        <p:spPr>
          <a:xfrm>
            <a:off x="430306" y="748730"/>
            <a:ext cx="7685037" cy="5087293"/>
          </a:xfrm>
        </p:spPr>
        <p:txBody>
          <a:bodyPr>
            <a:normAutofit/>
          </a:bodyPr>
          <a:lstStyle/>
          <a:p>
            <a:br>
              <a:rPr lang="en-US" dirty="0"/>
            </a:br>
            <a:br>
              <a:rPr lang="en-US" dirty="0"/>
            </a:br>
            <a:br>
              <a:rPr lang="en-US" dirty="0"/>
            </a:br>
            <a:br>
              <a:rPr lang="en-US" dirty="0"/>
            </a:br>
            <a:br>
              <a:rPr lang="en-US" dirty="0"/>
            </a:br>
            <a:br>
              <a:rPr lang="en-US" dirty="0"/>
            </a:br>
            <a:br>
              <a:rPr lang="en-US" dirty="0"/>
            </a:br>
            <a:r>
              <a:rPr lang="en-US" dirty="0"/>
              <a:t>                                      </a:t>
            </a:r>
            <a:r>
              <a:rPr lang="en-US" sz="1800" dirty="0">
                <a:hlinkClick r:id="rId2" action="ppaction://hlinksldjump"/>
              </a:rPr>
              <a:t>GO BACK </a:t>
            </a:r>
            <a:endParaRPr lang="en-US" sz="1800" dirty="0"/>
          </a:p>
        </p:txBody>
      </p:sp>
      <p:pic>
        <p:nvPicPr>
          <p:cNvPr id="8194" name="Picture 2" descr="Incorrect Images – Browse 36,819 Stock Photos, Vectors, and Video | Adobe  Stock">
            <a:extLst>
              <a:ext uri="{FF2B5EF4-FFF2-40B4-BE49-F238E27FC236}">
                <a16:creationId xmlns:a16="http://schemas.microsoft.com/office/drawing/2014/main" id="{132994F4-F1C5-4C56-B708-0D473B6430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3378" y="1190064"/>
            <a:ext cx="554355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673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6EE36-F841-4FF4-83AB-1A3EA8A65315}"/>
              </a:ext>
            </a:extLst>
          </p:cNvPr>
          <p:cNvSpPr>
            <a:spLocks noGrp="1"/>
          </p:cNvSpPr>
          <p:nvPr>
            <p:ph type="title"/>
          </p:nvPr>
        </p:nvSpPr>
        <p:spPr/>
        <p:txBody>
          <a:bodyPr/>
          <a:lstStyle/>
          <a:p>
            <a:pPr algn="ctr"/>
            <a:r>
              <a:rPr lang="en-US" dirty="0"/>
              <a:t>Thank you for your time</a:t>
            </a:r>
          </a:p>
        </p:txBody>
      </p:sp>
      <p:pic>
        <p:nvPicPr>
          <p:cNvPr id="9218" name="Picture 2" descr="27+ Thanks Pictures | Download Free Images on Unsplash">
            <a:extLst>
              <a:ext uri="{FF2B5EF4-FFF2-40B4-BE49-F238E27FC236}">
                <a16:creationId xmlns:a16="http://schemas.microsoft.com/office/drawing/2014/main" id="{9C0E2AA8-C2FD-4BFC-9325-02BC3CD90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5926" y="2566428"/>
            <a:ext cx="5267325"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9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C3B-55B9-4210-8C31-A80D8BDA333E}"/>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320703D5-525C-4F3E-965A-D884A0090008}"/>
              </a:ext>
            </a:extLst>
          </p:cNvPr>
          <p:cNvSpPr>
            <a:spLocks noGrp="1"/>
          </p:cNvSpPr>
          <p:nvPr>
            <p:ph idx="1"/>
          </p:nvPr>
        </p:nvSpPr>
        <p:spPr/>
        <p:txBody>
          <a:bodyPr/>
          <a:lstStyle/>
          <a:p>
            <a:pPr marL="0" indent="0">
              <a:buNone/>
            </a:pPr>
            <a:r>
              <a:rPr lang="en-US" dirty="0"/>
              <a:t>Lately most people In the world are using the internet and having accounts in the social media, some people might have public accounts and private accounts.</a:t>
            </a:r>
          </a:p>
          <a:p>
            <a:pPr>
              <a:buFont typeface="Wingdings" panose="05000000000000000000" pitchFamily="2" charset="2"/>
              <a:buChar char="Ø"/>
            </a:pPr>
            <a:r>
              <a:rPr lang="en-US" dirty="0"/>
              <a:t>Public accounts increase the percentage of getting texted by a random strangers which might ask you for your password where do you live and for your personal info and they might threaten you with death threats. </a:t>
            </a:r>
          </a:p>
          <a:p>
            <a:pPr>
              <a:buFont typeface="Wingdings" panose="05000000000000000000" pitchFamily="2" charset="2"/>
              <a:buChar char="Ø"/>
            </a:pPr>
            <a:r>
              <a:rPr lang="en-US" dirty="0"/>
              <a:t>Private accounts reduce the risk of being texted by random strangers and your photos and videos will be only visible for your followers (the people you know).</a:t>
            </a:r>
          </a:p>
        </p:txBody>
      </p:sp>
    </p:spTree>
    <p:extLst>
      <p:ext uri="{BB962C8B-B14F-4D97-AF65-F5344CB8AC3E}">
        <p14:creationId xmlns:p14="http://schemas.microsoft.com/office/powerpoint/2010/main" val="324844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544E6-E7CC-4D9B-8FA3-CE965F3201AC}"/>
              </a:ext>
            </a:extLst>
          </p:cNvPr>
          <p:cNvSpPr>
            <a:spLocks noGrp="1"/>
          </p:cNvSpPr>
          <p:nvPr>
            <p:ph type="title"/>
          </p:nvPr>
        </p:nvSpPr>
        <p:spPr/>
        <p:txBody>
          <a:bodyPr/>
          <a:lstStyle/>
          <a:p>
            <a:pPr algn="ctr"/>
            <a:r>
              <a:rPr lang="en-US" dirty="0"/>
              <a:t>Staying safe from the internet</a:t>
            </a:r>
          </a:p>
        </p:txBody>
      </p:sp>
      <p:sp>
        <p:nvSpPr>
          <p:cNvPr id="3" name="Subtitle 2">
            <a:extLst>
              <a:ext uri="{FF2B5EF4-FFF2-40B4-BE49-F238E27FC236}">
                <a16:creationId xmlns:a16="http://schemas.microsoft.com/office/drawing/2014/main" id="{F2113D69-092B-40C1-B85C-0C2560105A0D}"/>
              </a:ext>
            </a:extLst>
          </p:cNvPr>
          <p:cNvSpPr>
            <a:spLocks noGrp="1"/>
          </p:cNvSpPr>
          <p:nvPr>
            <p:ph idx="1"/>
          </p:nvPr>
        </p:nvSpPr>
        <p:spPr/>
        <p:txBody>
          <a:bodyPr/>
          <a:lstStyle/>
          <a:p>
            <a:r>
              <a:rPr lang="en-US" dirty="0"/>
              <a:t>Staying safe from the internet doesn't mean that we aren’t allowed to use the internet it is meant by hiding your personal info and create a private account that is only visible to you and your friends.</a:t>
            </a:r>
          </a:p>
          <a:p>
            <a:endParaRPr lang="en-US" dirty="0"/>
          </a:p>
        </p:txBody>
      </p:sp>
      <p:pic>
        <p:nvPicPr>
          <p:cNvPr id="1028" name="Picture 4" descr="Digital Safety - 10 Ways for Women to Stay Safe Online">
            <a:extLst>
              <a:ext uri="{FF2B5EF4-FFF2-40B4-BE49-F238E27FC236}">
                <a16:creationId xmlns:a16="http://schemas.microsoft.com/office/drawing/2014/main" id="{EA6BDE2B-B36A-4E1F-8552-67507E2D39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8686" y="3669566"/>
            <a:ext cx="3792350" cy="2368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25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958EB-2002-48E4-8FD2-8AB92826DAA3}"/>
              </a:ext>
            </a:extLst>
          </p:cNvPr>
          <p:cNvSpPr>
            <a:spLocks noGrp="1"/>
          </p:cNvSpPr>
          <p:nvPr>
            <p:ph type="title"/>
          </p:nvPr>
        </p:nvSpPr>
        <p:spPr/>
        <p:txBody>
          <a:bodyPr/>
          <a:lstStyle/>
          <a:p>
            <a:r>
              <a:rPr lang="en-US" dirty="0"/>
              <a:t>How to stay safe?</a:t>
            </a:r>
          </a:p>
        </p:txBody>
      </p:sp>
      <p:sp>
        <p:nvSpPr>
          <p:cNvPr id="4" name="Text Placeholder 3">
            <a:extLst>
              <a:ext uri="{FF2B5EF4-FFF2-40B4-BE49-F238E27FC236}">
                <a16:creationId xmlns:a16="http://schemas.microsoft.com/office/drawing/2014/main" id="{3D453C32-F201-4680-86F2-552653E9CC2E}"/>
              </a:ext>
            </a:extLst>
          </p:cNvPr>
          <p:cNvSpPr>
            <a:spLocks noGrp="1"/>
          </p:cNvSpPr>
          <p:nvPr>
            <p:ph type="body" idx="1"/>
          </p:nvPr>
        </p:nvSpPr>
        <p:spPr/>
        <p:txBody>
          <a:bodyPr/>
          <a:lstStyle/>
          <a:p>
            <a:r>
              <a:rPr lang="en-US" dirty="0"/>
              <a:t>How to stay safe</a:t>
            </a:r>
          </a:p>
        </p:txBody>
      </p:sp>
      <p:sp>
        <p:nvSpPr>
          <p:cNvPr id="3" name="Content Placeholder 2">
            <a:extLst>
              <a:ext uri="{FF2B5EF4-FFF2-40B4-BE49-F238E27FC236}">
                <a16:creationId xmlns:a16="http://schemas.microsoft.com/office/drawing/2014/main" id="{84187A62-22F4-4AA3-B7AF-09859F9A79CC}"/>
              </a:ext>
            </a:extLst>
          </p:cNvPr>
          <p:cNvSpPr>
            <a:spLocks noGrp="1"/>
          </p:cNvSpPr>
          <p:nvPr>
            <p:ph sz="half" idx="2"/>
          </p:nvPr>
        </p:nvSpPr>
        <p:spPr/>
        <p:txBody>
          <a:bodyPr/>
          <a:lstStyle/>
          <a:p>
            <a:pPr>
              <a:buFont typeface="Wingdings" panose="05000000000000000000" pitchFamily="2" charset="2"/>
              <a:buChar char="Ø"/>
            </a:pPr>
            <a:r>
              <a:rPr lang="en-US" dirty="0"/>
              <a:t>Never share your password with a friend or strangers</a:t>
            </a:r>
          </a:p>
          <a:p>
            <a:pPr>
              <a:buFont typeface="Wingdings" panose="05000000000000000000" pitchFamily="2" charset="2"/>
              <a:buChar char="Ø"/>
            </a:pPr>
            <a:r>
              <a:rPr lang="en-US" dirty="0"/>
              <a:t>Block accounts that are making you feel uncomfortable  </a:t>
            </a:r>
          </a:p>
          <a:p>
            <a:pPr>
              <a:buFont typeface="Wingdings" panose="05000000000000000000" pitchFamily="2" charset="2"/>
              <a:buChar char="Ø"/>
            </a:pPr>
            <a:r>
              <a:rPr lang="en-US" dirty="0"/>
              <a:t>Don’t text random people </a:t>
            </a:r>
          </a:p>
          <a:p>
            <a:pPr>
              <a:buFont typeface="Wingdings" panose="05000000000000000000" pitchFamily="2" charset="2"/>
              <a:buChar char="Ø"/>
            </a:pPr>
            <a:endParaRPr lang="en-US" dirty="0"/>
          </a:p>
        </p:txBody>
      </p:sp>
      <p:sp>
        <p:nvSpPr>
          <p:cNvPr id="5" name="Text Placeholder 4">
            <a:extLst>
              <a:ext uri="{FF2B5EF4-FFF2-40B4-BE49-F238E27FC236}">
                <a16:creationId xmlns:a16="http://schemas.microsoft.com/office/drawing/2014/main" id="{B82CAAE2-17B5-46A6-97D2-43B9C288B0A4}"/>
              </a:ext>
            </a:extLst>
          </p:cNvPr>
          <p:cNvSpPr>
            <a:spLocks noGrp="1"/>
          </p:cNvSpPr>
          <p:nvPr>
            <p:ph type="body" sz="quarter" idx="3"/>
          </p:nvPr>
        </p:nvSpPr>
        <p:spPr/>
        <p:txBody>
          <a:bodyPr/>
          <a:lstStyle/>
          <a:p>
            <a:r>
              <a:rPr lang="en-US" dirty="0"/>
              <a:t>How to be unsafe </a:t>
            </a:r>
          </a:p>
        </p:txBody>
      </p:sp>
      <p:sp>
        <p:nvSpPr>
          <p:cNvPr id="6" name="Content Placeholder 5">
            <a:extLst>
              <a:ext uri="{FF2B5EF4-FFF2-40B4-BE49-F238E27FC236}">
                <a16:creationId xmlns:a16="http://schemas.microsoft.com/office/drawing/2014/main" id="{1EFDE915-6F8C-4B9B-8528-5C8A165A31BC}"/>
              </a:ext>
            </a:extLst>
          </p:cNvPr>
          <p:cNvSpPr>
            <a:spLocks noGrp="1"/>
          </p:cNvSpPr>
          <p:nvPr>
            <p:ph sz="quarter" idx="4"/>
          </p:nvPr>
        </p:nvSpPr>
        <p:spPr/>
        <p:txBody>
          <a:bodyPr/>
          <a:lstStyle/>
          <a:p>
            <a:pPr>
              <a:buFont typeface="Wingdings" panose="05000000000000000000" pitchFamily="2" charset="2"/>
              <a:buChar char="Ø"/>
            </a:pPr>
            <a:r>
              <a:rPr lang="en-US" dirty="0"/>
              <a:t>Sharing your personal info</a:t>
            </a:r>
          </a:p>
          <a:p>
            <a:pPr>
              <a:buFont typeface="Wingdings" panose="05000000000000000000" pitchFamily="2" charset="2"/>
              <a:buChar char="Ø"/>
            </a:pPr>
            <a:r>
              <a:rPr lang="en-US" dirty="0"/>
              <a:t>Following dangerous accounts </a:t>
            </a:r>
          </a:p>
          <a:p>
            <a:pPr>
              <a:buFont typeface="Wingdings" panose="05000000000000000000" pitchFamily="2" charset="2"/>
              <a:buChar char="Ø"/>
            </a:pPr>
            <a:r>
              <a:rPr lang="en-US" dirty="0"/>
              <a:t>Sending inappropriate pictures </a:t>
            </a:r>
          </a:p>
          <a:p>
            <a:pPr>
              <a:buFont typeface="Wingdings" panose="05000000000000000000" pitchFamily="2" charset="2"/>
              <a:buChar char="Ø"/>
            </a:pPr>
            <a:endParaRPr lang="en-US" dirty="0"/>
          </a:p>
        </p:txBody>
      </p:sp>
      <p:pic>
        <p:nvPicPr>
          <p:cNvPr id="2050" name="Picture 2" descr="Q1E : Quality First Education Trust - Online Safety">
            <a:extLst>
              <a:ext uri="{FF2B5EF4-FFF2-40B4-BE49-F238E27FC236}">
                <a16:creationId xmlns:a16="http://schemas.microsoft.com/office/drawing/2014/main" id="{F7580EF0-11FF-432D-8291-2C2242ED3C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2580" y="4545106"/>
            <a:ext cx="3085246" cy="2088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92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72A63-7463-4B57-B8F0-4AE9D9D168D6}"/>
              </a:ext>
            </a:extLst>
          </p:cNvPr>
          <p:cNvSpPr>
            <a:spLocks noGrp="1"/>
          </p:cNvSpPr>
          <p:nvPr>
            <p:ph type="title"/>
          </p:nvPr>
        </p:nvSpPr>
        <p:spPr/>
        <p:txBody>
          <a:bodyPr/>
          <a:lstStyle/>
          <a:p>
            <a:r>
              <a:rPr lang="en-US" dirty="0"/>
              <a:t>Why staying safe is the better option</a:t>
            </a:r>
          </a:p>
        </p:txBody>
      </p:sp>
      <p:sp>
        <p:nvSpPr>
          <p:cNvPr id="3" name="Content Placeholder 2">
            <a:extLst>
              <a:ext uri="{FF2B5EF4-FFF2-40B4-BE49-F238E27FC236}">
                <a16:creationId xmlns:a16="http://schemas.microsoft.com/office/drawing/2014/main" id="{965876A6-120F-4EF5-872E-F1912F66FD90}"/>
              </a:ext>
            </a:extLst>
          </p:cNvPr>
          <p:cNvSpPr>
            <a:spLocks noGrp="1"/>
          </p:cNvSpPr>
          <p:nvPr>
            <p:ph idx="1"/>
          </p:nvPr>
        </p:nvSpPr>
        <p:spPr/>
        <p:txBody>
          <a:bodyPr/>
          <a:lstStyle/>
          <a:p>
            <a:pPr marL="0" indent="0">
              <a:buNone/>
            </a:pPr>
            <a:r>
              <a:rPr lang="en-US" dirty="0"/>
              <a:t>Staying safe will lead nothing but happiness and feeling comfortable with the people that are viewing your content.</a:t>
            </a:r>
          </a:p>
          <a:p>
            <a:pPr marL="0" indent="0">
              <a:buNone/>
            </a:pPr>
            <a:endParaRPr lang="en-US" dirty="0"/>
          </a:p>
          <a:p>
            <a:pPr marL="0" indent="0">
              <a:buNone/>
            </a:pPr>
            <a:r>
              <a:rPr lang="en-US" dirty="0"/>
              <a:t>Not being responsible can lead to many dangerous things.</a:t>
            </a:r>
          </a:p>
          <a:p>
            <a:pPr marL="0" indent="0">
              <a:buNone/>
            </a:pPr>
            <a:r>
              <a:rPr lang="en-US" dirty="0"/>
              <a:t>Texting random people and sharing your personal info with them can make them break in to your house or to send pictures of you or to leak all your personal info. </a:t>
            </a:r>
          </a:p>
        </p:txBody>
      </p:sp>
      <p:pic>
        <p:nvPicPr>
          <p:cNvPr id="3076" name="Picture 4" descr="Stay safe online in 10 easy steps">
            <a:extLst>
              <a:ext uri="{FF2B5EF4-FFF2-40B4-BE49-F238E27FC236}">
                <a16:creationId xmlns:a16="http://schemas.microsoft.com/office/drawing/2014/main" id="{C4152D1E-EBE7-448F-BBD0-741F679194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282" y="4424082"/>
            <a:ext cx="3609786" cy="203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10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A1530-C959-467E-A6EE-CF4C94C9409D}"/>
              </a:ext>
            </a:extLst>
          </p:cNvPr>
          <p:cNvSpPr>
            <a:spLocks noGrp="1"/>
          </p:cNvSpPr>
          <p:nvPr>
            <p:ph type="title"/>
          </p:nvPr>
        </p:nvSpPr>
        <p:spPr/>
        <p:txBody>
          <a:bodyPr/>
          <a:lstStyle/>
          <a:p>
            <a:pPr algn="ctr"/>
            <a:r>
              <a:rPr lang="en-US" dirty="0"/>
              <a:t>Questions!!!</a:t>
            </a:r>
          </a:p>
        </p:txBody>
      </p:sp>
      <p:pic>
        <p:nvPicPr>
          <p:cNvPr id="4098" name="Picture 2" descr="21 Questions Game: 110+ Best Questions You'll Ever Ask |">
            <a:extLst>
              <a:ext uri="{FF2B5EF4-FFF2-40B4-BE49-F238E27FC236}">
                <a16:creationId xmlns:a16="http://schemas.microsoft.com/office/drawing/2014/main" id="{53ABAA39-20A9-475B-9CA8-BA020BC4AE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1334" y="2810076"/>
            <a:ext cx="5746937" cy="298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45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4AF2-7796-44CB-B97D-94A4F8D92FF9}"/>
              </a:ext>
            </a:extLst>
          </p:cNvPr>
          <p:cNvSpPr>
            <a:spLocks noGrp="1"/>
          </p:cNvSpPr>
          <p:nvPr>
            <p:ph type="title"/>
          </p:nvPr>
        </p:nvSpPr>
        <p:spPr/>
        <p:txBody>
          <a:bodyPr/>
          <a:lstStyle/>
          <a:p>
            <a:r>
              <a:rPr lang="en-US" dirty="0"/>
              <a:t>What are the ways to stay  safe</a:t>
            </a:r>
          </a:p>
        </p:txBody>
      </p:sp>
      <p:sp>
        <p:nvSpPr>
          <p:cNvPr id="3" name="Content Placeholder 2">
            <a:extLst>
              <a:ext uri="{FF2B5EF4-FFF2-40B4-BE49-F238E27FC236}">
                <a16:creationId xmlns:a16="http://schemas.microsoft.com/office/drawing/2014/main" id="{71C5B9AB-4AA6-43E7-94E9-47B5A275E42B}"/>
              </a:ext>
            </a:extLst>
          </p:cNvPr>
          <p:cNvSpPr>
            <a:spLocks noGrp="1"/>
          </p:cNvSpPr>
          <p:nvPr>
            <p:ph idx="1"/>
          </p:nvPr>
        </p:nvSpPr>
        <p:spPr/>
        <p:txBody>
          <a:bodyPr/>
          <a:lstStyle/>
          <a:p>
            <a:pPr marL="457200" indent="-457200">
              <a:buAutoNum type="alphaLcPeriod"/>
            </a:pP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Leaking  your password </a:t>
            </a:r>
            <a:endParaRPr lang="en-US" dirty="0">
              <a:solidFill>
                <a:schemeClr val="accent6">
                  <a:lumMod val="75000"/>
                </a:schemeClr>
              </a:solidFill>
            </a:endParaRPr>
          </a:p>
          <a:p>
            <a:pPr marL="457200" indent="-457200">
              <a:buAutoNum type="alphaLcPeriod"/>
            </a:pPr>
            <a:r>
              <a:rPr lang="en-US" dirty="0">
                <a:solidFill>
                  <a:schemeClr val="accent6">
                    <a:lumMod val="75000"/>
                  </a:schemeClr>
                </a:solidFill>
                <a:hlinkClick r:id="rId3" action="ppaction://hlinksldjump">
                  <a:extLst>
                    <a:ext uri="{A12FA001-AC4F-418D-AE19-62706E023703}">
                      <ahyp:hlinkClr xmlns:ahyp="http://schemas.microsoft.com/office/drawing/2018/hyperlinkcolor" val="tx"/>
                    </a:ext>
                  </a:extLst>
                </a:hlinkClick>
              </a:rPr>
              <a:t>Blocking dangerous accounts</a:t>
            </a:r>
            <a:endParaRPr lang="en-US" dirty="0">
              <a:solidFill>
                <a:schemeClr val="accent6">
                  <a:lumMod val="75000"/>
                </a:schemeClr>
              </a:solidFill>
            </a:endParaRPr>
          </a:p>
          <a:p>
            <a:pPr marL="457200" indent="-457200">
              <a:buAutoNum type="alphaLcPeriod"/>
            </a:pP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Texting random strangers</a:t>
            </a:r>
            <a:endParaRPr lang="en-US" dirty="0">
              <a:solidFill>
                <a:schemeClr val="accent6">
                  <a:lumMod val="75000"/>
                </a:schemeClr>
              </a:solidFill>
            </a:endParaRPr>
          </a:p>
        </p:txBody>
      </p:sp>
      <p:pic>
        <p:nvPicPr>
          <p:cNvPr id="5122" name="Picture 2" descr="Safety first stock illustration. Illustration of alert - 99840546">
            <a:extLst>
              <a:ext uri="{FF2B5EF4-FFF2-40B4-BE49-F238E27FC236}">
                <a16:creationId xmlns:a16="http://schemas.microsoft.com/office/drawing/2014/main" id="{FE633B06-8605-46A7-BA24-E05551447B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718" y="3684495"/>
            <a:ext cx="3648635" cy="2736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26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DA57-C503-4A0B-8EAF-BDE0FD50C29B}"/>
              </a:ext>
            </a:extLst>
          </p:cNvPr>
          <p:cNvSpPr>
            <a:spLocks noGrp="1"/>
          </p:cNvSpPr>
          <p:nvPr>
            <p:ph type="title"/>
          </p:nvPr>
        </p:nvSpPr>
        <p:spPr/>
        <p:txBody>
          <a:bodyPr/>
          <a:lstStyle/>
          <a:p>
            <a:r>
              <a:rPr lang="en-US" dirty="0"/>
              <a:t>True or false </a:t>
            </a:r>
          </a:p>
        </p:txBody>
      </p:sp>
      <p:sp>
        <p:nvSpPr>
          <p:cNvPr id="3" name="Content Placeholder 2">
            <a:extLst>
              <a:ext uri="{FF2B5EF4-FFF2-40B4-BE49-F238E27FC236}">
                <a16:creationId xmlns:a16="http://schemas.microsoft.com/office/drawing/2014/main" id="{DA501421-A565-4212-A4E8-85918C7D301C}"/>
              </a:ext>
            </a:extLst>
          </p:cNvPr>
          <p:cNvSpPr>
            <a:spLocks noGrp="1"/>
          </p:cNvSpPr>
          <p:nvPr>
            <p:ph idx="1"/>
          </p:nvPr>
        </p:nvSpPr>
        <p:spPr/>
        <p:txBody>
          <a:bodyPr/>
          <a:lstStyle/>
          <a:p>
            <a:pPr marL="457200" indent="-457200">
              <a:buAutoNum type="alphaLcPeriod"/>
            </a:pPr>
            <a:r>
              <a:rPr lang="en-US" dirty="0"/>
              <a:t>Sharing your personal info to random strangers or friends is one of the ways of staying safe on the internet   </a:t>
            </a: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TRUE </a:t>
            </a:r>
            <a:r>
              <a:rPr lang="en-US" dirty="0">
                <a:solidFill>
                  <a:schemeClr val="accent6">
                    <a:lumMod val="75000"/>
                  </a:schemeClr>
                </a:solidFill>
              </a:rPr>
              <a:t> </a:t>
            </a:r>
            <a:r>
              <a:rPr lang="en-US" dirty="0">
                <a:solidFill>
                  <a:schemeClr val="accent6">
                    <a:lumMod val="75000"/>
                  </a:schemeClr>
                </a:solidFill>
                <a:hlinkClick r:id="rId3" action="ppaction://hlinksldjump">
                  <a:extLst>
                    <a:ext uri="{A12FA001-AC4F-418D-AE19-62706E023703}">
                      <ahyp:hlinkClr xmlns:ahyp="http://schemas.microsoft.com/office/drawing/2018/hyperlinkcolor" val="tx"/>
                    </a:ext>
                  </a:extLst>
                </a:hlinkClick>
              </a:rPr>
              <a:t>FALSE</a:t>
            </a:r>
            <a:endParaRPr lang="en-US" dirty="0">
              <a:solidFill>
                <a:schemeClr val="accent6">
                  <a:lumMod val="75000"/>
                </a:schemeClr>
              </a:solidFill>
            </a:endParaRPr>
          </a:p>
          <a:p>
            <a:pPr marL="457200" indent="-457200">
              <a:buFont typeface="+mj-lt"/>
              <a:buAutoNum type="alphaLcPeriod"/>
            </a:pPr>
            <a:r>
              <a:rPr lang="en-US" dirty="0"/>
              <a:t>People nowadays are using the social media to create dangerous accounts and to leak other innocent peoples personal info </a:t>
            </a:r>
            <a:r>
              <a:rPr lang="en-US" dirty="0">
                <a:solidFill>
                  <a:schemeClr val="accent6">
                    <a:lumMod val="75000"/>
                  </a:schemeClr>
                </a:solidFill>
                <a:hlinkClick r:id="rId3" action="ppaction://hlinksldjump">
                  <a:extLst>
                    <a:ext uri="{A12FA001-AC4F-418D-AE19-62706E023703}">
                      <ahyp:hlinkClr xmlns:ahyp="http://schemas.microsoft.com/office/drawing/2018/hyperlinkcolor" val="tx"/>
                    </a:ext>
                  </a:extLst>
                </a:hlinkClick>
              </a:rPr>
              <a:t>TRUE</a:t>
            </a:r>
            <a:r>
              <a:rPr lang="en-US" dirty="0"/>
              <a:t> </a:t>
            </a: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FALSE</a:t>
            </a:r>
            <a:endParaRPr lang="en-US" dirty="0">
              <a:solidFill>
                <a:schemeClr val="accent6">
                  <a:lumMod val="75000"/>
                </a:schemeClr>
              </a:solidFill>
            </a:endParaRPr>
          </a:p>
          <a:p>
            <a:pPr marL="457200" indent="-457200">
              <a:buFont typeface="+mj-lt"/>
              <a:buAutoNum type="alphaLcPeriod"/>
            </a:pPr>
            <a:r>
              <a:rPr lang="en-US" dirty="0"/>
              <a:t>Having a private account reduce the risk of being threatened by random strangers </a:t>
            </a:r>
            <a:r>
              <a:rPr lang="en-US" dirty="0">
                <a:solidFill>
                  <a:schemeClr val="accent6">
                    <a:lumMod val="75000"/>
                  </a:schemeClr>
                </a:solidFill>
                <a:hlinkClick r:id="rId3" action="ppaction://hlinksldjump">
                  <a:extLst>
                    <a:ext uri="{A12FA001-AC4F-418D-AE19-62706E023703}">
                      <ahyp:hlinkClr xmlns:ahyp="http://schemas.microsoft.com/office/drawing/2018/hyperlinkcolor" val="tx"/>
                    </a:ext>
                  </a:extLst>
                </a:hlinkClick>
              </a:rPr>
              <a:t>TRUE</a:t>
            </a:r>
            <a:r>
              <a:rPr lang="en-US" dirty="0">
                <a:solidFill>
                  <a:schemeClr val="accent6">
                    <a:lumMod val="75000"/>
                  </a:schemeClr>
                </a:solidFill>
              </a:rPr>
              <a:t>  </a:t>
            </a: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FALSE</a:t>
            </a:r>
            <a:endParaRPr lang="en-US" dirty="0">
              <a:solidFill>
                <a:schemeClr val="accent6">
                  <a:lumMod val="75000"/>
                </a:schemeClr>
              </a:solidFill>
            </a:endParaRPr>
          </a:p>
          <a:p>
            <a:pPr marL="457200" indent="-457200">
              <a:buFont typeface="+mj-lt"/>
              <a:buAutoNum type="alphaLcPeriod"/>
            </a:pPr>
            <a:r>
              <a:rPr lang="en-US" dirty="0"/>
              <a:t>Sending personal info will lead to success and happiness </a:t>
            </a:r>
            <a:r>
              <a:rPr lang="en-US" dirty="0">
                <a:solidFill>
                  <a:schemeClr val="accent6">
                    <a:lumMod val="75000"/>
                  </a:schemeClr>
                </a:solidFill>
                <a:hlinkClick r:id="rId2" action="ppaction://hlinksldjump">
                  <a:extLst>
                    <a:ext uri="{A12FA001-AC4F-418D-AE19-62706E023703}">
                      <ahyp:hlinkClr xmlns:ahyp="http://schemas.microsoft.com/office/drawing/2018/hyperlinkcolor" val="tx"/>
                    </a:ext>
                  </a:extLst>
                </a:hlinkClick>
              </a:rPr>
              <a:t>TRUE </a:t>
            </a:r>
            <a:r>
              <a:rPr lang="en-US" dirty="0">
                <a:solidFill>
                  <a:schemeClr val="accent6">
                    <a:lumMod val="75000"/>
                  </a:schemeClr>
                </a:solidFill>
                <a:hlinkClick r:id="rId3" action="ppaction://hlinksldjump">
                  <a:extLst>
                    <a:ext uri="{A12FA001-AC4F-418D-AE19-62706E023703}">
                      <ahyp:hlinkClr xmlns:ahyp="http://schemas.microsoft.com/office/drawing/2018/hyperlinkcolor" val="tx"/>
                    </a:ext>
                  </a:extLst>
                </a:hlinkClick>
              </a:rPr>
              <a:t>FALSE</a:t>
            </a:r>
            <a:endParaRPr lang="en-US" dirty="0">
              <a:solidFill>
                <a:schemeClr val="accent6">
                  <a:lumMod val="75000"/>
                </a:schemeClr>
              </a:solidFill>
            </a:endParaRPr>
          </a:p>
        </p:txBody>
      </p:sp>
      <p:pic>
        <p:nvPicPr>
          <p:cNvPr id="6146" name="Picture 2" descr="True or false questions - FlexiQuiz">
            <a:extLst>
              <a:ext uri="{FF2B5EF4-FFF2-40B4-BE49-F238E27FC236}">
                <a16:creationId xmlns:a16="http://schemas.microsoft.com/office/drawing/2014/main" id="{C2FF83DC-5D08-44A6-AE9E-FE0CB166F4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5345" y="96736"/>
            <a:ext cx="2749096" cy="1896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1565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88F7-D607-4EE0-8C80-58ED20EC3CD4}"/>
              </a:ext>
            </a:extLst>
          </p:cNvPr>
          <p:cNvSpPr>
            <a:spLocks noGrp="1"/>
          </p:cNvSpPr>
          <p:nvPr>
            <p:ph type="title"/>
          </p:nvPr>
        </p:nvSpPr>
        <p:spPr>
          <a:xfrm>
            <a:off x="403412" y="668048"/>
            <a:ext cx="7685037" cy="4293916"/>
          </a:xfrm>
        </p:spPr>
        <p:txBody>
          <a:bodyPr>
            <a:normAutofit fontScale="90000"/>
          </a:bodyPr>
          <a:lstStyle/>
          <a:p>
            <a:pPr algn="ctr"/>
            <a:r>
              <a:rPr lang="en-US" dirty="0"/>
              <a:t> </a:t>
            </a:r>
            <a:br>
              <a:rPr lang="en-US" dirty="0"/>
            </a:br>
            <a:br>
              <a:rPr lang="en-US" dirty="0"/>
            </a:br>
            <a:br>
              <a:rPr lang="en-US" dirty="0"/>
            </a:br>
            <a:br>
              <a:rPr lang="en-US" dirty="0"/>
            </a:br>
            <a:br>
              <a:rPr lang="en-US" dirty="0"/>
            </a:br>
            <a:br>
              <a:rPr lang="en-US" dirty="0"/>
            </a:br>
            <a:br>
              <a:rPr lang="en-US" dirty="0"/>
            </a:br>
            <a:r>
              <a:rPr lang="en-US" dirty="0"/>
              <a:t>                                            </a:t>
            </a:r>
            <a:r>
              <a:rPr lang="en-US" sz="1800" dirty="0">
                <a:hlinkClick r:id="rId2" action="ppaction://hlinksldjump"/>
              </a:rPr>
              <a:t>GOBACK</a:t>
            </a:r>
            <a:endParaRPr lang="en-US" sz="1800" dirty="0"/>
          </a:p>
        </p:txBody>
      </p:sp>
      <p:pic>
        <p:nvPicPr>
          <p:cNvPr id="7172" name="Picture 4" descr="Correct stock illustration. Illustration of right, exact - 109025952">
            <a:extLst>
              <a:ext uri="{FF2B5EF4-FFF2-40B4-BE49-F238E27FC236}">
                <a16:creationId xmlns:a16="http://schemas.microsoft.com/office/drawing/2014/main" id="{0E7AD71D-1447-4C04-9A9A-98512F7E44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635" y="1336250"/>
            <a:ext cx="4960190" cy="295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065072"/>
      </p:ext>
    </p:extLst>
  </p:cSld>
  <p:clrMapOvr>
    <a:masterClrMapping/>
  </p:clrMapOvr>
</p:sld>
</file>

<file path=ppt/theme/theme1.xml><?xml version="1.0" encoding="utf-8"?>
<a:theme xmlns:a="http://schemas.openxmlformats.org/drawingml/2006/main" name="TropicVTI">
  <a:themeElements>
    <a:clrScheme name="AnalogousFromDarkSeedLeftStep">
      <a:dk1>
        <a:srgbClr val="000000"/>
      </a:dk1>
      <a:lt1>
        <a:srgbClr val="FFFFFF"/>
      </a:lt1>
      <a:dk2>
        <a:srgbClr val="1B2130"/>
      </a:dk2>
      <a:lt2>
        <a:srgbClr val="F0F3F1"/>
      </a:lt2>
      <a:accent1>
        <a:srgbClr val="D937B0"/>
      </a:accent1>
      <a:accent2>
        <a:srgbClr val="AC25C7"/>
      </a:accent2>
      <a:accent3>
        <a:srgbClr val="7B37D9"/>
      </a:accent3>
      <a:accent4>
        <a:srgbClr val="3A3ACC"/>
      </a:accent4>
      <a:accent5>
        <a:srgbClr val="377AD9"/>
      </a:accent5>
      <a:accent6>
        <a:srgbClr val="25ACC7"/>
      </a:accent6>
      <a:hlink>
        <a:srgbClr val="3F5FBF"/>
      </a:hlink>
      <a:folHlink>
        <a:srgbClr val="7F7F7F"/>
      </a:folHlink>
    </a:clrScheme>
    <a:fontScheme name="Tropic">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opicVTI" id="{DE8751F2-0439-4D1D-A674-AFC241C9701D}" vid="{C41D9140-98E0-4A26-97C4-97FDCB8D6E04}"/>
    </a:ext>
  </a:extLst>
</a:theme>
</file>

<file path=docProps/app.xml><?xml version="1.0" encoding="utf-8"?>
<Properties xmlns="http://schemas.openxmlformats.org/officeDocument/2006/extended-properties" xmlns:vt="http://schemas.openxmlformats.org/officeDocument/2006/docPropsVTypes">
  <TotalTime>67</TotalTime>
  <Words>356</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Nova</vt:lpstr>
      <vt:lpstr>Wingdings</vt:lpstr>
      <vt:lpstr>TropicVTI</vt:lpstr>
      <vt:lpstr>Staying safe on the internet</vt:lpstr>
      <vt:lpstr>Introduction</vt:lpstr>
      <vt:lpstr>Staying safe from the internet</vt:lpstr>
      <vt:lpstr>How to stay safe?</vt:lpstr>
      <vt:lpstr>Why staying safe is the better option</vt:lpstr>
      <vt:lpstr>Questions!!!</vt:lpstr>
      <vt:lpstr>What are the ways to stay  safe</vt:lpstr>
      <vt:lpstr>True or false </vt:lpstr>
      <vt:lpstr>                                                    GOBACK</vt:lpstr>
      <vt:lpstr>                                             GO BACK </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safe on the internet</dc:title>
  <dc:creator>PC</dc:creator>
  <cp:lastModifiedBy>PC</cp:lastModifiedBy>
  <cp:revision>8</cp:revision>
  <dcterms:created xsi:type="dcterms:W3CDTF">2023-03-30T13:25:33Z</dcterms:created>
  <dcterms:modified xsi:type="dcterms:W3CDTF">2023-03-30T14:32:53Z</dcterms:modified>
</cp:coreProperties>
</file>