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9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4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1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0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D8FA-7189-46AC-9F55-37D846AF561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2011-9DEE-48DA-ACF0-12F876C8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018" y="3091552"/>
            <a:ext cx="2817262" cy="674896"/>
          </a:xfrm>
        </p:spPr>
        <p:txBody>
          <a:bodyPr>
            <a:normAutofit/>
          </a:bodyPr>
          <a:lstStyle/>
          <a:p>
            <a:r>
              <a:rPr lang="en-US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Fax" panose="02060602050505020204" pitchFamily="18" charset="0"/>
              </a:rPr>
              <a:t>By: Carla </a:t>
            </a:r>
            <a:r>
              <a:rPr lang="en-US" sz="15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Fax" panose="02060602050505020204" pitchFamily="18" charset="0"/>
              </a:rPr>
              <a:t>Seleme</a:t>
            </a:r>
            <a:r>
              <a:rPr lang="en-US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Fax" panose="02060602050505020204" pitchFamily="18" charset="0"/>
              </a:rPr>
              <a:t> </a:t>
            </a:r>
          </a:p>
          <a:p>
            <a:r>
              <a:rPr lang="en-US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Fax" panose="02060602050505020204" pitchFamily="18" charset="0"/>
              </a:rPr>
              <a:t>8D</a:t>
            </a:r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34" y="307915"/>
            <a:ext cx="10606766" cy="128089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latin typeface="Century Gothic" panose="020B0502020202020204" pitchFamily="34" charset="0"/>
              </a:rPr>
              <a:t>In physics we have many topics to talk about, but from all of them we chose to talk about light today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34" y="1588805"/>
            <a:ext cx="1060676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Light: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Light is </a:t>
            </a:r>
            <a:r>
              <a:rPr lang="en-US" sz="2400" dirty="0">
                <a:latin typeface="Comic Sans MS" panose="030F0702030302020204" pitchFamily="66" charset="0"/>
              </a:rPr>
              <a:t>electromagnetic radiation that can be perceived by the human eye. Visible light is usually defined as having wavelengths in the range of 400–700 </a:t>
            </a:r>
            <a:r>
              <a:rPr lang="en-US" sz="2400" dirty="0" err="1">
                <a:latin typeface="Comic Sans MS" panose="030F0702030302020204" pitchFamily="66" charset="0"/>
              </a:rPr>
              <a:t>nanometres</a:t>
            </a:r>
            <a:r>
              <a:rPr lang="en-US" sz="2400" dirty="0">
                <a:latin typeface="Comic Sans MS" panose="030F0702030302020204" pitchFamily="66" charset="0"/>
              </a:rPr>
              <a:t>, corresponding to frequencies of 750–420 terahertz, between the infrared and the ultraviolet.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80" y="4052265"/>
            <a:ext cx="3717420" cy="2124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01" y="3915532"/>
            <a:ext cx="3777241" cy="2124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9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Century Gothic" panose="020B0502020202020204" pitchFamily="34" charset="0"/>
              </a:rPr>
              <a:t>Who invented 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0712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Comic Sans MS" panose="030F0702030302020204" pitchFamily="66" charset="0"/>
              </a:rPr>
              <a:t>In 1802, </a:t>
            </a:r>
            <a:r>
              <a:rPr lang="en-US" sz="2400" dirty="0" err="1">
                <a:latin typeface="Comic Sans MS" panose="030F0702030302020204" pitchFamily="66" charset="0"/>
              </a:rPr>
              <a:t>Humphry</a:t>
            </a:r>
            <a:r>
              <a:rPr lang="en-US" sz="2400" dirty="0">
                <a:latin typeface="Comic Sans MS" panose="030F0702030302020204" pitchFamily="66" charset="0"/>
              </a:rPr>
              <a:t> Davy invented the first electric light. He experimented with electricity and invented an electric battery. When he connected wires to his battery and a piece of carbon, the carbon glowed, producing light. His invention was known as the Electric Arc lamp.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82" y="459160"/>
            <a:ext cx="3622812" cy="3019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32" y="3061560"/>
            <a:ext cx="2284268" cy="3424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90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Century Gothic" panose="020B0502020202020204" pitchFamily="34" charset="0"/>
              </a:rPr>
              <a:t>Who invented the light bulb?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Comic Sans MS" panose="030F0702030302020204" pitchFamily="66" charset="0"/>
              </a:rPr>
              <a:t>Thomas Edison is credited as the man who invented the </a:t>
            </a:r>
            <a:r>
              <a:rPr lang="en-US" sz="2400" dirty="0" err="1">
                <a:latin typeface="Comic Sans MS" panose="030F0702030302020204" pitchFamily="66" charset="0"/>
              </a:rPr>
              <a:t>lightbulb</a:t>
            </a:r>
            <a:r>
              <a:rPr lang="en-US" sz="2400" dirty="0">
                <a:latin typeface="Comic Sans MS" panose="030F0702030302020204" pitchFamily="66" charset="0"/>
              </a:rPr>
              <a:t>, by January 1879, at his laboratory in Menlo Park, New Jersey, Edison had built his first high resistance, incandescent electric light. It worked by passing electricity through a thin platinum filament in the glass vacuum bulb, which delayed the filament from melting. Still, the lamp only burned for a few short hours.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56" y="3236830"/>
            <a:ext cx="2367268" cy="332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82" y="1357402"/>
            <a:ext cx="2708304" cy="2708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09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What is the unit of 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3955"/>
            <a:ext cx="5178040" cy="448627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 of light  is Lux (lx):</a:t>
            </a:r>
          </a:p>
          <a:p>
            <a:pPr marL="0" indent="0" algn="just">
              <a:buNone/>
            </a:pPr>
            <a:r>
              <a:rPr lang="en-US" sz="2400" dirty="0">
                <a:latin typeface="Comic Sans MS" panose="030F0702030302020204" pitchFamily="66" charset="0"/>
              </a:rPr>
              <a:t>Lux is basically the unit of illumination and is equal to one lumen per square </a:t>
            </a:r>
            <a:r>
              <a:rPr lang="en-US" sz="2400" dirty="0" err="1">
                <a:latin typeface="Comic Sans MS" panose="030F0702030302020204" pitchFamily="66" charset="0"/>
              </a:rPr>
              <a:t>metre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199" y="3309002"/>
            <a:ext cx="5457723" cy="389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might be asking how to measure lux..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We use a light meter (also called </a:t>
            </a:r>
            <a:r>
              <a:rPr lang="en-US" sz="2400" dirty="0" smtClean="0">
                <a:latin typeface="Comic Sans MS" panose="030F0702030302020204" pitchFamily="66" charset="0"/>
              </a:rPr>
              <a:t>lux </a:t>
            </a:r>
            <a:r>
              <a:rPr lang="en-US" sz="2400" dirty="0">
                <a:latin typeface="Comic Sans MS" panose="030F0702030302020204" pitchFamily="66" charset="0"/>
              </a:rPr>
              <a:t>meter) to measure the amount of light in a </a:t>
            </a:r>
            <a:r>
              <a:rPr lang="en-US" sz="2400" dirty="0" smtClean="0">
                <a:latin typeface="Comic Sans MS" panose="030F0702030302020204" pitchFamily="66" charset="0"/>
              </a:rPr>
              <a:t>space or particular surface</a:t>
            </a:r>
            <a:r>
              <a:rPr lang="en-US" sz="2400" dirty="0">
                <a:latin typeface="Comic Sans MS" panose="030F0702030302020204" pitchFamily="66" charset="0"/>
              </a:rPr>
              <a:t>. The light meter has a sensor that measures the light falling on it and provides the user with a measurable </a:t>
            </a:r>
            <a:r>
              <a:rPr lang="en-US" sz="2400" dirty="0" err="1">
                <a:latin typeface="Comic Sans MS" panose="030F0702030302020204" pitchFamily="66" charset="0"/>
              </a:rPr>
              <a:t>illuminance</a:t>
            </a:r>
            <a:r>
              <a:rPr lang="en-US" sz="2400" dirty="0">
                <a:latin typeface="Comic Sans MS" panose="030F0702030302020204" pitchFamily="66" charset="0"/>
              </a:rPr>
              <a:t> reading.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30" y="1690688"/>
            <a:ext cx="2306653" cy="2306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83" y="4226293"/>
            <a:ext cx="2392110" cy="2392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Bent Arrow 9"/>
          <p:cNvSpPr/>
          <p:nvPr/>
        </p:nvSpPr>
        <p:spPr>
          <a:xfrm rot="5400000">
            <a:off x="9137857" y="2429274"/>
            <a:ext cx="1837346" cy="1756694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From bulbs to energy </a:t>
            </a:r>
            <a:r>
              <a:rPr lang="en-US" sz="2800" b="1" dirty="0" smtClean="0">
                <a:latin typeface="Century Gothic" panose="020B0502020202020204" pitchFamily="34" charset="0"/>
              </a:rPr>
              <a:t>saving fluorescent tube..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Normal bulbs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An incandescent bulb typically consists of a glass enclosure containing a tungsten filament. An electric current passes through the filament, heating it to a temperature that produces light.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Energy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saving fluorescent tube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An energy saving fluorescent bulb is made of argon </a:t>
            </a:r>
            <a:r>
              <a:rPr lang="en-US" sz="2400" dirty="0">
                <a:latin typeface="Comic Sans MS" panose="030F0702030302020204" pitchFamily="66" charset="0"/>
              </a:rPr>
              <a:t>and a small amount of mercury vapor. This generates invisible ultraviolet light that excites a fluorescent coating (called phosphor) on the inside of the tube, which then emits visible light.</a:t>
            </a:r>
          </a:p>
        </p:txBody>
      </p:sp>
    </p:spTree>
    <p:extLst>
      <p:ext uri="{BB962C8B-B14F-4D97-AF65-F5344CB8AC3E}">
        <p14:creationId xmlns:p14="http://schemas.microsoft.com/office/powerpoint/2010/main" val="32381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LED lights in your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LED stands for light emitting diode. LED lighting products produce light up to 90% more efficiently than incandescent light bulbs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How do they work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An electrical current passes through a microchip, which illuminates the tiny light sources we call LEDs and the result is visible light.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05691"/>
            <a:ext cx="4285004" cy="2249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83" y="4305691"/>
            <a:ext cx="4004417" cy="22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819" y="2606468"/>
            <a:ext cx="7337929" cy="176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I hope u enjoyed my presentation</a:t>
            </a:r>
            <a:br>
              <a:rPr lang="en-US" sz="4800" dirty="0" smtClean="0">
                <a:latin typeface="Arial Rounded MT Bold" panose="020F0704030504030204" pitchFamily="34" charset="0"/>
              </a:rPr>
            </a:br>
            <a:r>
              <a:rPr lang="en-US" sz="4800" dirty="0" smtClean="0">
                <a:latin typeface="Arial Rounded MT Bold" panose="020F0704030504030204" pitchFamily="34" charset="0"/>
              </a:rPr>
              <a:t>Thank you for listening</a:t>
            </a:r>
            <a:r>
              <a:rPr lang="en-US" sz="48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83" y="361249"/>
            <a:ext cx="3555931" cy="31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</TotalTime>
  <Words>256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Century Gothic</vt:lpstr>
      <vt:lpstr>Comic Sans MS</vt:lpstr>
      <vt:lpstr>Lucida Fax</vt:lpstr>
      <vt:lpstr>Wingdings</vt:lpstr>
      <vt:lpstr>Office Theme</vt:lpstr>
      <vt:lpstr>PowerPoint Presentation</vt:lpstr>
      <vt:lpstr>In physics we have many topics to talk about, but from all of them we chose to talk about light today</vt:lpstr>
      <vt:lpstr>Who invented light?</vt:lpstr>
      <vt:lpstr>Who invented the light bulb?</vt:lpstr>
      <vt:lpstr>What is the unit of light?</vt:lpstr>
      <vt:lpstr>From bulbs to energy saving fluorescent tube..</vt:lpstr>
      <vt:lpstr>What are the LED lights in your room</vt:lpstr>
      <vt:lpstr>I hope u enjoyed my presentation Thank you for listening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ADMIN</dc:creator>
  <cp:lastModifiedBy>ADMIN</cp:lastModifiedBy>
  <cp:revision>19</cp:revision>
  <dcterms:created xsi:type="dcterms:W3CDTF">2023-03-23T15:19:31Z</dcterms:created>
  <dcterms:modified xsi:type="dcterms:W3CDTF">2023-03-29T19:47:42Z</dcterms:modified>
</cp:coreProperties>
</file>