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6"/>
  </p:notes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1AA40-EC40-B049-8B1C-F5883C169861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3E800-ECF2-9842-BE1D-ED639A6FDC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2996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Asim Zaid Awn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3E800-ECF2-9842-BE1D-ED639A6FDC0B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484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57991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7004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6752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5161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3724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4710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39852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2783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9581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090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2543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5389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13059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4856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298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9351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5AAF3-9952-3D4A-B067-AAA9B4B019F8}" type="datetimeFigureOut">
              <a:rPr lang="x-none" smtClean="0"/>
              <a:t>3/3/2023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522799-57CD-3E49-985A-4BD5C6A4CF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2329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078F32-6F50-0323-6AD4-EEEA01E0B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6245" y="1941093"/>
            <a:ext cx="9144000" cy="2387600"/>
          </a:xfrm>
        </p:spPr>
        <p:txBody>
          <a:bodyPr anchor="ctr"/>
          <a:lstStyle/>
          <a:p>
            <a:r>
              <a:rPr lang="en-US" dirty="0"/>
              <a:t>Sports in our school</a:t>
            </a:r>
            <a:endParaRPr lang="x-non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0053192-EADE-0E66-76FE-B630F6E97BF3}"/>
              </a:ext>
            </a:extLst>
          </p:cNvPr>
          <p:cNvSpPr txBox="1"/>
          <p:nvPr/>
        </p:nvSpPr>
        <p:spPr>
          <a:xfrm>
            <a:off x="7682570" y="4911492"/>
            <a:ext cx="57304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smtClean="0"/>
              <a:t>By: Asim,Zaid,Awn</a:t>
            </a:r>
            <a:endParaRPr lang="x-non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21C3B7F-F757-83EA-D912-D18B931AD70D}"/>
              </a:ext>
            </a:extLst>
          </p:cNvPr>
          <p:cNvSpPr txBox="1"/>
          <p:nvPr/>
        </p:nvSpPr>
        <p:spPr>
          <a:xfrm>
            <a:off x="5853770" y="252389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x-non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45" y="239106"/>
            <a:ext cx="42862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6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started doing the project first we did the interviews we had to do with students about sports in our school and our PE classes, then </a:t>
            </a:r>
            <a:r>
              <a:rPr lang="en-US" dirty="0"/>
              <a:t>we did the </a:t>
            </a:r>
            <a:r>
              <a:rPr lang="en-US" dirty="0" smtClean="0"/>
              <a:t>Google forms about it and </a:t>
            </a:r>
            <a:r>
              <a:rPr lang="en-US" dirty="0"/>
              <a:t>send it to </a:t>
            </a:r>
            <a:r>
              <a:rPr lang="en-US" dirty="0" smtClean="0"/>
              <a:t>students so they respond </a:t>
            </a:r>
            <a:r>
              <a:rPr lang="en-US" dirty="0"/>
              <a:t>to it then </a:t>
            </a:r>
            <a:r>
              <a:rPr lang="en-US" dirty="0" smtClean="0"/>
              <a:t>we take there answers to know the causes and solutions of the problem, after that we sent </a:t>
            </a:r>
            <a:r>
              <a:rPr lang="en-US" dirty="0"/>
              <a:t>it to our </a:t>
            </a:r>
            <a:r>
              <a:rPr lang="en-US" dirty="0" smtClean="0"/>
              <a:t>teacher, lastly we did the PowerPoint, </a:t>
            </a:r>
            <a:r>
              <a:rPr lang="en-US" dirty="0"/>
              <a:t>first we did the introduction </a:t>
            </a:r>
            <a:r>
              <a:rPr lang="en-US" dirty="0" smtClean="0"/>
              <a:t>in it about what we did, secondly </a:t>
            </a:r>
            <a:r>
              <a:rPr lang="en-US" dirty="0"/>
              <a:t>we did the </a:t>
            </a:r>
            <a:r>
              <a:rPr lang="en-US" dirty="0" smtClean="0"/>
              <a:t>causes and consequences of it, </a:t>
            </a:r>
            <a:r>
              <a:rPr lang="en-US" dirty="0"/>
              <a:t>lastly we put the suggestion and solutions of the problem in the last </a:t>
            </a:r>
            <a:r>
              <a:rPr lang="en-US" dirty="0" smtClean="0"/>
              <a:t>slide. After all we had fun doing it and we found some solutions that might be good for our school and class and make it better.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944" y="100468"/>
            <a:ext cx="3386383" cy="187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29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77DDB8-45F9-46A4-9EF1-5263BC5D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the survey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E7394B-BBA3-76E5-1686-DE20B5E8E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Causes: </a:t>
            </a:r>
            <a:r>
              <a:rPr lang="en-US" dirty="0"/>
              <a:t>I</a:t>
            </a:r>
            <a:r>
              <a:rPr lang="en-US" dirty="0" smtClean="0"/>
              <a:t>ts boring.</a:t>
            </a:r>
          </a:p>
          <a:p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/>
              <a:t>T</a:t>
            </a:r>
            <a:r>
              <a:rPr lang="en-US" dirty="0" smtClean="0"/>
              <a:t>hey don’t </a:t>
            </a:r>
            <a:r>
              <a:rPr lang="en-US" dirty="0"/>
              <a:t>like </a:t>
            </a:r>
            <a:r>
              <a:rPr lang="en-US" dirty="0" smtClean="0"/>
              <a:t>sports.</a:t>
            </a:r>
          </a:p>
          <a:p>
            <a:r>
              <a:rPr lang="en-US" dirty="0"/>
              <a:t> </a:t>
            </a:r>
            <a:r>
              <a:rPr lang="en-US" dirty="0" smtClean="0"/>
              <a:t>           There is no variety of types of sports like swimming,tennis,football,         </a:t>
            </a:r>
          </a:p>
          <a:p>
            <a:r>
              <a:rPr lang="en-US" dirty="0" smtClean="0"/>
              <a:t>            Basketball and more. </a:t>
            </a:r>
          </a:p>
          <a:p>
            <a:r>
              <a:rPr lang="en-US" dirty="0"/>
              <a:t> </a:t>
            </a:r>
            <a:r>
              <a:rPr lang="en-US" dirty="0" smtClean="0"/>
              <a:t>           Other students don't let them to play with them.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    They </a:t>
            </a:r>
            <a:r>
              <a:rPr lang="en-US" dirty="0"/>
              <a:t>c</a:t>
            </a:r>
            <a:r>
              <a:rPr lang="en-US" dirty="0" smtClean="0"/>
              <a:t>ant play because of an injury or illness or something else.</a:t>
            </a:r>
          </a:p>
        </p:txBody>
      </p:sp>
      <p:pic>
        <p:nvPicPr>
          <p:cNvPr id="1026" name="Picture 2" descr="No Sports! – Sophomore Slump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266" y="175974"/>
            <a:ext cx="2756301" cy="232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29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37E8B2-6B12-65EF-4BD2-695F16FB6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 of the survey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C4F437-094F-519B-DDB8-BE5791865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Solutions: </a:t>
            </a:r>
            <a:r>
              <a:rPr lang="en-US" dirty="0" smtClean="0"/>
              <a:t>Play </a:t>
            </a:r>
            <a:r>
              <a:rPr lang="en-US" dirty="0"/>
              <a:t>other activities other than </a:t>
            </a:r>
            <a:r>
              <a:rPr lang="en-US" dirty="0" smtClean="0"/>
              <a:t>football like basketball,tennis,baseball, swimming and</a:t>
            </a:r>
          </a:p>
          <a:p>
            <a:r>
              <a:rPr lang="en-US"/>
              <a:t> </a:t>
            </a:r>
            <a:r>
              <a:rPr lang="en-US" smtClean="0"/>
              <a:t>             </a:t>
            </a:r>
            <a:r>
              <a:rPr lang="en-US" smtClean="0"/>
              <a:t> other.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/>
              <a:t>H</a:t>
            </a:r>
            <a:r>
              <a:rPr lang="en-US" dirty="0" smtClean="0"/>
              <a:t>ave </a:t>
            </a:r>
            <a:r>
              <a:rPr lang="en-US" dirty="0"/>
              <a:t>a variety of activities and </a:t>
            </a:r>
            <a:r>
              <a:rPr lang="en-US" dirty="0" smtClean="0"/>
              <a:t>sports in </a:t>
            </a:r>
            <a:r>
              <a:rPr lang="en-US" dirty="0"/>
              <a:t>school like basketball,tennis,baseball, </a:t>
            </a:r>
            <a:endParaRPr lang="en-US" dirty="0" smtClean="0"/>
          </a:p>
          <a:p>
            <a:r>
              <a:rPr lang="en-US" dirty="0" smtClean="0"/>
              <a:t>               swimming </a:t>
            </a:r>
            <a:r>
              <a:rPr lang="en-US" dirty="0"/>
              <a:t>and </a:t>
            </a:r>
            <a:r>
              <a:rPr lang="en-US" dirty="0" smtClean="0"/>
              <a:t>other. </a:t>
            </a:r>
            <a:endParaRPr lang="en-US" dirty="0"/>
          </a:p>
          <a:p>
            <a:r>
              <a:rPr lang="en-US" dirty="0" smtClean="0"/>
              <a:t>               If other classmates or student don’t let you play you can ask them or tell a teacher</a:t>
            </a:r>
          </a:p>
          <a:p>
            <a:r>
              <a:rPr lang="en-US" dirty="0"/>
              <a:t> </a:t>
            </a:r>
            <a:r>
              <a:rPr lang="en-US" dirty="0" smtClean="0"/>
              <a:t>             about it.</a:t>
            </a:r>
          </a:p>
          <a:p>
            <a:r>
              <a:rPr lang="en-US" dirty="0"/>
              <a:t> </a:t>
            </a:r>
            <a:r>
              <a:rPr lang="en-US" dirty="0" smtClean="0"/>
              <a:t>             if they have an injury and cant play they have to wait till they heal but if they have an illness they could see a doctor or someone that can help them to try to solve there problem.</a:t>
            </a:r>
            <a:endParaRPr lang="en-US" dirty="0"/>
          </a:p>
          <a:p>
            <a:endParaRPr lang="x-non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69" y="4776838"/>
            <a:ext cx="3047260" cy="20725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156" y="4670130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128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308</Words>
  <Application>Microsoft Office PowerPoint</Application>
  <PresentationFormat>Widescreen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Sports in our school</vt:lpstr>
      <vt:lpstr>introduction</vt:lpstr>
      <vt:lpstr>Causes of the survey</vt:lpstr>
      <vt:lpstr>Solutions of the survey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in our school</dc:title>
  <dc:creator>Microsoft Office User</dc:creator>
  <cp:lastModifiedBy>windows</cp:lastModifiedBy>
  <cp:revision>8</cp:revision>
  <dcterms:created xsi:type="dcterms:W3CDTF">2023-03-01T06:53:22Z</dcterms:created>
  <dcterms:modified xsi:type="dcterms:W3CDTF">2023-03-03T19:02:17Z</dcterms:modified>
</cp:coreProperties>
</file>