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6" r:id="rId10"/>
    <p:sldId id="265" r:id="rId11"/>
    <p:sldId id="264" r:id="rId12"/>
  </p:sldIdLst>
  <p:sldSz cx="12192000" cy="6858000"/>
  <p:notesSz cx="6858000" cy="9144000"/>
  <p:defaultTextStyle>
    <a:defPPr>
      <a:defRPr lang="en-J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36"/>
    <p:restoredTop sz="94654"/>
  </p:normalViewPr>
  <p:slideViewPr>
    <p:cSldViewPr snapToGrid="0">
      <p:cViewPr varScale="1">
        <p:scale>
          <a:sx n="104" d="100"/>
          <a:sy n="104" d="100"/>
        </p:scale>
        <p:origin x="83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2.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slide" Target="../slides/slide6.xml"/><Relationship Id="rId1"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C230FA-6A40-444C-8749-D5F2D7B9AB53}" type="doc">
      <dgm:prSet loTypeId="urn:microsoft.com/office/officeart/2008/layout/LinedList" loCatId="list" qsTypeId="urn:microsoft.com/office/officeart/2005/8/quickstyle/simple2" qsCatId="simple" csTypeId="urn:microsoft.com/office/officeart/2005/8/colors/colorful1" csCatId="colorful" phldr="1"/>
      <dgm:spPr/>
      <dgm:t>
        <a:bodyPr/>
        <a:lstStyle/>
        <a:p>
          <a:endParaRPr lang="en-US"/>
        </a:p>
      </dgm:t>
    </dgm:pt>
    <dgm:pt modelId="{1A6A5680-4531-4413-A63B-88D27DB39E9C}">
      <dgm:prSet custT="1"/>
      <dgm:spPr/>
      <dgm:t>
        <a:bodyPr/>
        <a:lstStyle/>
        <a:p>
          <a:r>
            <a:rPr lang="en-US" sz="2000" dirty="0">
              <a:solidFill>
                <a:schemeClr val="bg1"/>
              </a:solidFill>
            </a:rPr>
            <a:t>A cybercrime is also known as a computer crime,</a:t>
          </a:r>
          <a:endParaRPr lang="en-US" sz="1700" dirty="0"/>
        </a:p>
      </dgm:t>
    </dgm:pt>
    <dgm:pt modelId="{DD84F56F-CFAA-431B-AC63-432F4FC2A91C}" type="parTrans" cxnId="{BB6A8FF1-234B-47DE-8C3C-C60222089C58}">
      <dgm:prSet/>
      <dgm:spPr/>
      <dgm:t>
        <a:bodyPr/>
        <a:lstStyle/>
        <a:p>
          <a:endParaRPr lang="en-US"/>
        </a:p>
      </dgm:t>
    </dgm:pt>
    <dgm:pt modelId="{A2E780D7-FD21-49CF-81B3-956434DABAFC}" type="sibTrans" cxnId="{BB6A8FF1-234B-47DE-8C3C-C60222089C58}">
      <dgm:prSet/>
      <dgm:spPr/>
      <dgm:t>
        <a:bodyPr/>
        <a:lstStyle/>
        <a:p>
          <a:endParaRPr lang="en-US"/>
        </a:p>
      </dgm:t>
    </dgm:pt>
    <dgm:pt modelId="{C3BA2905-33F3-4DC3-87AB-83EA88E0B9B7}">
      <dgm:prSet custT="1"/>
      <dgm:spPr/>
      <dgm:t>
        <a:bodyPr/>
        <a:lstStyle/>
        <a:p>
          <a:r>
            <a:rPr lang="en-US" sz="2000" dirty="0">
              <a:solidFill>
                <a:schemeClr val="bg1"/>
              </a:solidFill>
            </a:rPr>
            <a:t>Cybercrime refers to any illegal behavior that uses a computer, networked device, or a network,</a:t>
          </a:r>
        </a:p>
      </dgm:t>
    </dgm:pt>
    <dgm:pt modelId="{FB53305E-4D5F-46EC-B8B0-BCF3066DC9D1}" type="parTrans" cxnId="{E63928D5-B287-411C-B720-E4FE05A11ABF}">
      <dgm:prSet/>
      <dgm:spPr/>
      <dgm:t>
        <a:bodyPr/>
        <a:lstStyle/>
        <a:p>
          <a:endParaRPr lang="en-US"/>
        </a:p>
      </dgm:t>
    </dgm:pt>
    <dgm:pt modelId="{BDF3669E-DDEF-4D19-AD1C-B2DB2980C250}" type="sibTrans" cxnId="{E63928D5-B287-411C-B720-E4FE05A11ABF}">
      <dgm:prSet/>
      <dgm:spPr/>
      <dgm:t>
        <a:bodyPr/>
        <a:lstStyle/>
        <a:p>
          <a:endParaRPr lang="en-US"/>
        </a:p>
      </dgm:t>
    </dgm:pt>
    <dgm:pt modelId="{1029BCBE-EAA2-4373-8193-3C3E645076A3}">
      <dgm:prSet custT="1"/>
      <dgm:spPr/>
      <dgm:t>
        <a:bodyPr/>
        <a:lstStyle/>
        <a:p>
          <a:r>
            <a:rPr lang="en-US" sz="2000" dirty="0">
              <a:solidFill>
                <a:schemeClr val="bg1"/>
              </a:solidFill>
            </a:rPr>
            <a:t>As technology advances sensitive information such as credit card information, criminals progressively attempt to steal that information, which is why cybercrime is becoming more of a threat to people. </a:t>
          </a:r>
        </a:p>
      </dgm:t>
    </dgm:pt>
    <dgm:pt modelId="{D164D66C-FDD7-436B-940D-C3EB155C8B83}" type="parTrans" cxnId="{92118FDB-EFC7-4F96-8658-1B4E5F382B1A}">
      <dgm:prSet/>
      <dgm:spPr/>
      <dgm:t>
        <a:bodyPr/>
        <a:lstStyle/>
        <a:p>
          <a:endParaRPr lang="en-US"/>
        </a:p>
      </dgm:t>
    </dgm:pt>
    <dgm:pt modelId="{49BCF250-088D-4255-B20E-8588BA6A676D}" type="sibTrans" cxnId="{92118FDB-EFC7-4F96-8658-1B4E5F382B1A}">
      <dgm:prSet/>
      <dgm:spPr/>
      <dgm:t>
        <a:bodyPr/>
        <a:lstStyle/>
        <a:p>
          <a:endParaRPr lang="en-US"/>
        </a:p>
      </dgm:t>
    </dgm:pt>
    <dgm:pt modelId="{0B66AD42-D259-854F-85DB-2AA525781C3A}" type="pres">
      <dgm:prSet presAssocID="{53C230FA-6A40-444C-8749-D5F2D7B9AB53}" presName="vert0" presStyleCnt="0">
        <dgm:presLayoutVars>
          <dgm:dir/>
          <dgm:animOne val="branch"/>
          <dgm:animLvl val="lvl"/>
        </dgm:presLayoutVars>
      </dgm:prSet>
      <dgm:spPr/>
    </dgm:pt>
    <dgm:pt modelId="{7A9AB371-F989-B143-92E6-895CC40B8401}" type="pres">
      <dgm:prSet presAssocID="{1A6A5680-4531-4413-A63B-88D27DB39E9C}" presName="thickLine" presStyleLbl="alignNode1" presStyleIdx="0" presStyleCnt="3"/>
      <dgm:spPr/>
    </dgm:pt>
    <dgm:pt modelId="{2ED8F50E-D08A-5F46-BF95-6A4F23905B90}" type="pres">
      <dgm:prSet presAssocID="{1A6A5680-4531-4413-A63B-88D27DB39E9C}" presName="horz1" presStyleCnt="0"/>
      <dgm:spPr/>
    </dgm:pt>
    <dgm:pt modelId="{1B1119B3-9B09-9047-9290-A26BF55888F4}" type="pres">
      <dgm:prSet presAssocID="{1A6A5680-4531-4413-A63B-88D27DB39E9C}" presName="tx1" presStyleLbl="revTx" presStyleIdx="0" presStyleCnt="3"/>
      <dgm:spPr/>
    </dgm:pt>
    <dgm:pt modelId="{707CEA26-444B-F243-A2F0-66257C3D8BF5}" type="pres">
      <dgm:prSet presAssocID="{1A6A5680-4531-4413-A63B-88D27DB39E9C}" presName="vert1" presStyleCnt="0"/>
      <dgm:spPr/>
    </dgm:pt>
    <dgm:pt modelId="{FECB977A-DE3A-7142-88D1-102EE8387087}" type="pres">
      <dgm:prSet presAssocID="{C3BA2905-33F3-4DC3-87AB-83EA88E0B9B7}" presName="thickLine" presStyleLbl="alignNode1" presStyleIdx="1" presStyleCnt="3"/>
      <dgm:spPr/>
    </dgm:pt>
    <dgm:pt modelId="{8D936D13-623F-C044-9477-E46040B95178}" type="pres">
      <dgm:prSet presAssocID="{C3BA2905-33F3-4DC3-87AB-83EA88E0B9B7}" presName="horz1" presStyleCnt="0"/>
      <dgm:spPr/>
    </dgm:pt>
    <dgm:pt modelId="{ABA11C03-4E49-4B44-8411-90EF513F05D0}" type="pres">
      <dgm:prSet presAssocID="{C3BA2905-33F3-4DC3-87AB-83EA88E0B9B7}" presName="tx1" presStyleLbl="revTx" presStyleIdx="1" presStyleCnt="3"/>
      <dgm:spPr/>
    </dgm:pt>
    <dgm:pt modelId="{65DCB9EA-AEBB-0347-A703-CCE57CE1717C}" type="pres">
      <dgm:prSet presAssocID="{C3BA2905-33F3-4DC3-87AB-83EA88E0B9B7}" presName="vert1" presStyleCnt="0"/>
      <dgm:spPr/>
    </dgm:pt>
    <dgm:pt modelId="{DEFAD1A3-5E44-6745-8737-8966E2A8DF6D}" type="pres">
      <dgm:prSet presAssocID="{1029BCBE-EAA2-4373-8193-3C3E645076A3}" presName="thickLine" presStyleLbl="alignNode1" presStyleIdx="2" presStyleCnt="3"/>
      <dgm:spPr/>
    </dgm:pt>
    <dgm:pt modelId="{FD2214E6-D305-C24E-9324-79BCBF9D9E78}" type="pres">
      <dgm:prSet presAssocID="{1029BCBE-EAA2-4373-8193-3C3E645076A3}" presName="horz1" presStyleCnt="0"/>
      <dgm:spPr/>
    </dgm:pt>
    <dgm:pt modelId="{963B93EA-7502-0545-A275-A3CF3512EE1D}" type="pres">
      <dgm:prSet presAssocID="{1029BCBE-EAA2-4373-8193-3C3E645076A3}" presName="tx1" presStyleLbl="revTx" presStyleIdx="2" presStyleCnt="3"/>
      <dgm:spPr/>
    </dgm:pt>
    <dgm:pt modelId="{6306E057-34C7-C64C-BDC3-425FA0780A04}" type="pres">
      <dgm:prSet presAssocID="{1029BCBE-EAA2-4373-8193-3C3E645076A3}" presName="vert1" presStyleCnt="0"/>
      <dgm:spPr/>
    </dgm:pt>
  </dgm:ptLst>
  <dgm:cxnLst>
    <dgm:cxn modelId="{16AA3AB3-D21E-5E4E-BA21-0A923BFFAB3F}" type="presOf" srcId="{53C230FA-6A40-444C-8749-D5F2D7B9AB53}" destId="{0B66AD42-D259-854F-85DB-2AA525781C3A}" srcOrd="0" destOrd="0" presId="urn:microsoft.com/office/officeart/2008/layout/LinedList"/>
    <dgm:cxn modelId="{141F8EBC-F008-FD4A-A132-0CA6EEA9C084}" type="presOf" srcId="{1A6A5680-4531-4413-A63B-88D27DB39E9C}" destId="{1B1119B3-9B09-9047-9290-A26BF55888F4}" srcOrd="0" destOrd="0" presId="urn:microsoft.com/office/officeart/2008/layout/LinedList"/>
    <dgm:cxn modelId="{1DA7D5C2-C1B3-434B-BF5D-B8599D02701D}" type="presOf" srcId="{C3BA2905-33F3-4DC3-87AB-83EA88E0B9B7}" destId="{ABA11C03-4E49-4B44-8411-90EF513F05D0}" srcOrd="0" destOrd="0" presId="urn:microsoft.com/office/officeart/2008/layout/LinedList"/>
    <dgm:cxn modelId="{E63928D5-B287-411C-B720-E4FE05A11ABF}" srcId="{53C230FA-6A40-444C-8749-D5F2D7B9AB53}" destId="{C3BA2905-33F3-4DC3-87AB-83EA88E0B9B7}" srcOrd="1" destOrd="0" parTransId="{FB53305E-4D5F-46EC-B8B0-BCF3066DC9D1}" sibTransId="{BDF3669E-DDEF-4D19-AD1C-B2DB2980C250}"/>
    <dgm:cxn modelId="{3235A4DA-F772-B14C-B216-43A7283DB44B}" type="presOf" srcId="{1029BCBE-EAA2-4373-8193-3C3E645076A3}" destId="{963B93EA-7502-0545-A275-A3CF3512EE1D}" srcOrd="0" destOrd="0" presId="urn:microsoft.com/office/officeart/2008/layout/LinedList"/>
    <dgm:cxn modelId="{92118FDB-EFC7-4F96-8658-1B4E5F382B1A}" srcId="{53C230FA-6A40-444C-8749-D5F2D7B9AB53}" destId="{1029BCBE-EAA2-4373-8193-3C3E645076A3}" srcOrd="2" destOrd="0" parTransId="{D164D66C-FDD7-436B-940D-C3EB155C8B83}" sibTransId="{49BCF250-088D-4255-B20E-8588BA6A676D}"/>
    <dgm:cxn modelId="{BB6A8FF1-234B-47DE-8C3C-C60222089C58}" srcId="{53C230FA-6A40-444C-8749-D5F2D7B9AB53}" destId="{1A6A5680-4531-4413-A63B-88D27DB39E9C}" srcOrd="0" destOrd="0" parTransId="{DD84F56F-CFAA-431B-AC63-432F4FC2A91C}" sibTransId="{A2E780D7-FD21-49CF-81B3-956434DABAFC}"/>
    <dgm:cxn modelId="{E37806B3-FAB2-DC4B-9B61-1818161FC2DD}" type="presParOf" srcId="{0B66AD42-D259-854F-85DB-2AA525781C3A}" destId="{7A9AB371-F989-B143-92E6-895CC40B8401}" srcOrd="0" destOrd="0" presId="urn:microsoft.com/office/officeart/2008/layout/LinedList"/>
    <dgm:cxn modelId="{BB72E24C-7046-7D45-B95C-E33684375B02}" type="presParOf" srcId="{0B66AD42-D259-854F-85DB-2AA525781C3A}" destId="{2ED8F50E-D08A-5F46-BF95-6A4F23905B90}" srcOrd="1" destOrd="0" presId="urn:microsoft.com/office/officeart/2008/layout/LinedList"/>
    <dgm:cxn modelId="{914D8278-D54E-984D-BB44-720A227BBD63}" type="presParOf" srcId="{2ED8F50E-D08A-5F46-BF95-6A4F23905B90}" destId="{1B1119B3-9B09-9047-9290-A26BF55888F4}" srcOrd="0" destOrd="0" presId="urn:microsoft.com/office/officeart/2008/layout/LinedList"/>
    <dgm:cxn modelId="{72AD0AC0-29D7-3548-9047-6A93E249CCA6}" type="presParOf" srcId="{2ED8F50E-D08A-5F46-BF95-6A4F23905B90}" destId="{707CEA26-444B-F243-A2F0-66257C3D8BF5}" srcOrd="1" destOrd="0" presId="urn:microsoft.com/office/officeart/2008/layout/LinedList"/>
    <dgm:cxn modelId="{C59DA966-B263-2C48-B99C-BCF8791DBD44}" type="presParOf" srcId="{0B66AD42-D259-854F-85DB-2AA525781C3A}" destId="{FECB977A-DE3A-7142-88D1-102EE8387087}" srcOrd="2" destOrd="0" presId="urn:microsoft.com/office/officeart/2008/layout/LinedList"/>
    <dgm:cxn modelId="{6C353056-70B4-E04E-BC95-F58A611B5161}" type="presParOf" srcId="{0B66AD42-D259-854F-85DB-2AA525781C3A}" destId="{8D936D13-623F-C044-9477-E46040B95178}" srcOrd="3" destOrd="0" presId="urn:microsoft.com/office/officeart/2008/layout/LinedList"/>
    <dgm:cxn modelId="{55AF3BA9-5DFD-3A4D-8F73-2D101649FB91}" type="presParOf" srcId="{8D936D13-623F-C044-9477-E46040B95178}" destId="{ABA11C03-4E49-4B44-8411-90EF513F05D0}" srcOrd="0" destOrd="0" presId="urn:microsoft.com/office/officeart/2008/layout/LinedList"/>
    <dgm:cxn modelId="{FE8377DC-7AAB-E84F-856A-0A3D33312CCE}" type="presParOf" srcId="{8D936D13-623F-C044-9477-E46040B95178}" destId="{65DCB9EA-AEBB-0347-A703-CCE57CE1717C}" srcOrd="1" destOrd="0" presId="urn:microsoft.com/office/officeart/2008/layout/LinedList"/>
    <dgm:cxn modelId="{BABA1027-5FE9-EB41-B829-591A9C85BC3E}" type="presParOf" srcId="{0B66AD42-D259-854F-85DB-2AA525781C3A}" destId="{DEFAD1A3-5E44-6745-8737-8966E2A8DF6D}" srcOrd="4" destOrd="0" presId="urn:microsoft.com/office/officeart/2008/layout/LinedList"/>
    <dgm:cxn modelId="{01AAF1BE-BDDC-B74D-90CA-9794186B5289}" type="presParOf" srcId="{0B66AD42-D259-854F-85DB-2AA525781C3A}" destId="{FD2214E6-D305-C24E-9324-79BCBF9D9E78}" srcOrd="5" destOrd="0" presId="urn:microsoft.com/office/officeart/2008/layout/LinedList"/>
    <dgm:cxn modelId="{21C8F522-3795-5647-B45A-7CD64096D0CF}" type="presParOf" srcId="{FD2214E6-D305-C24E-9324-79BCBF9D9E78}" destId="{963B93EA-7502-0545-A275-A3CF3512EE1D}" srcOrd="0" destOrd="0" presId="urn:microsoft.com/office/officeart/2008/layout/LinedList"/>
    <dgm:cxn modelId="{8E579B22-1A3B-1745-87B4-A04F90A2EA73}" type="presParOf" srcId="{FD2214E6-D305-C24E-9324-79BCBF9D9E78}" destId="{6306E057-34C7-C64C-BDC3-425FA0780A0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A44EBAF-2022-4DAA-8929-124A3C01A85E}" type="doc">
      <dgm:prSet loTypeId="urn:microsoft.com/office/officeart/2005/8/layout/hierarchy1" loCatId="hierarchy" qsTypeId="urn:microsoft.com/office/officeart/2005/8/quickstyle/simple5" qsCatId="simple" csTypeId="urn:microsoft.com/office/officeart/2005/8/colors/colorful5" csCatId="colorful" phldr="1"/>
      <dgm:spPr/>
      <dgm:t>
        <a:bodyPr/>
        <a:lstStyle/>
        <a:p>
          <a:endParaRPr lang="en-US"/>
        </a:p>
      </dgm:t>
    </dgm:pt>
    <dgm:pt modelId="{520A5981-AFC0-4B92-80E7-1364AF6994E0}">
      <dgm:prSet/>
      <dgm:spPr/>
      <dgm:t>
        <a:bodyPr/>
        <a:lstStyle/>
        <a:p>
          <a:r>
            <a:rPr lang="en-US" dirty="0">
              <a:hlinkClick xmlns:r="http://schemas.openxmlformats.org/officeDocument/2006/relationships" r:id="" action="ppaction://hlinkshowjump?jump=nextslide"/>
            </a:rPr>
            <a:t>internet fraud</a:t>
          </a:r>
          <a:endParaRPr lang="en-US" dirty="0"/>
        </a:p>
      </dgm:t>
    </dgm:pt>
    <dgm:pt modelId="{70947967-30EF-4C35-932E-BE9E660304E2}" type="parTrans" cxnId="{4F2FD8BE-567A-4348-A9F4-4A9CE2E48912}">
      <dgm:prSet/>
      <dgm:spPr/>
      <dgm:t>
        <a:bodyPr/>
        <a:lstStyle/>
        <a:p>
          <a:endParaRPr lang="en-US"/>
        </a:p>
      </dgm:t>
    </dgm:pt>
    <dgm:pt modelId="{70BA3143-4733-4BC5-AD96-4B26D7941A2E}" type="sibTrans" cxnId="{4F2FD8BE-567A-4348-A9F4-4A9CE2E48912}">
      <dgm:prSet/>
      <dgm:spPr/>
      <dgm:t>
        <a:bodyPr/>
        <a:lstStyle/>
        <a:p>
          <a:endParaRPr lang="en-US"/>
        </a:p>
      </dgm:t>
    </dgm:pt>
    <dgm:pt modelId="{64C59D4C-A8AC-4FA5-B521-C0AF36FD457D}">
      <dgm:prSet/>
      <dgm:spPr/>
      <dgm:t>
        <a:bodyPr/>
        <a:lstStyle/>
        <a:p>
          <a:r>
            <a:rPr lang="en-US" dirty="0">
              <a:hlinkClick xmlns:r="http://schemas.openxmlformats.org/officeDocument/2006/relationships" r:id="rId1" action="ppaction://hlinksldjump"/>
            </a:rPr>
            <a:t>Identity fraud </a:t>
          </a:r>
          <a:endParaRPr lang="en-US" dirty="0"/>
        </a:p>
      </dgm:t>
    </dgm:pt>
    <dgm:pt modelId="{1BCA9799-001B-4C99-8B00-18D9C6CE67BE}" type="parTrans" cxnId="{EF297E2D-6C90-4EC9-86FA-2C4E8BE3E245}">
      <dgm:prSet/>
      <dgm:spPr/>
      <dgm:t>
        <a:bodyPr/>
        <a:lstStyle/>
        <a:p>
          <a:endParaRPr lang="en-US"/>
        </a:p>
      </dgm:t>
    </dgm:pt>
    <dgm:pt modelId="{F3EE065F-31CF-4312-AC8D-09220FF86F51}" type="sibTrans" cxnId="{EF297E2D-6C90-4EC9-86FA-2C4E8BE3E245}">
      <dgm:prSet/>
      <dgm:spPr/>
      <dgm:t>
        <a:bodyPr/>
        <a:lstStyle/>
        <a:p>
          <a:endParaRPr lang="en-US"/>
        </a:p>
      </dgm:t>
    </dgm:pt>
    <dgm:pt modelId="{B53DAB85-8B31-4492-AB6B-B84F19C3A30F}">
      <dgm:prSet/>
      <dgm:spPr/>
      <dgm:t>
        <a:bodyPr/>
        <a:lstStyle/>
        <a:p>
          <a:r>
            <a:rPr lang="en-US" dirty="0">
              <a:hlinkClick xmlns:r="http://schemas.openxmlformats.org/officeDocument/2006/relationships" r:id="rId2" action="ppaction://hlinksldjump"/>
            </a:rPr>
            <a:t>Theft of financial or card payment data</a:t>
          </a:r>
          <a:endParaRPr lang="en-US" dirty="0"/>
        </a:p>
      </dgm:t>
    </dgm:pt>
    <dgm:pt modelId="{B7E66CD4-D148-47C6-B1E3-C91FDE18E9C9}" type="parTrans" cxnId="{3A7FA6BF-03CB-4CAC-AB80-32CC3CA078FE}">
      <dgm:prSet/>
      <dgm:spPr/>
      <dgm:t>
        <a:bodyPr/>
        <a:lstStyle/>
        <a:p>
          <a:endParaRPr lang="en-US"/>
        </a:p>
      </dgm:t>
    </dgm:pt>
    <dgm:pt modelId="{D236FD10-A8EB-4A68-BE5E-7DCAD61FEAEC}" type="sibTrans" cxnId="{3A7FA6BF-03CB-4CAC-AB80-32CC3CA078FE}">
      <dgm:prSet/>
      <dgm:spPr/>
      <dgm:t>
        <a:bodyPr/>
        <a:lstStyle/>
        <a:p>
          <a:endParaRPr lang="en-US"/>
        </a:p>
      </dgm:t>
    </dgm:pt>
    <dgm:pt modelId="{D514E99B-F4C5-4D06-B3F8-267264B30BCF}">
      <dgm:prSet/>
      <dgm:spPr/>
      <dgm:t>
        <a:bodyPr/>
        <a:lstStyle/>
        <a:p>
          <a:r>
            <a:rPr lang="en-US" dirty="0">
              <a:hlinkClick xmlns:r="http://schemas.openxmlformats.org/officeDocument/2006/relationships" r:id="rId3" action="ppaction://hlinksldjump"/>
            </a:rPr>
            <a:t>Theft and sale of corporate data</a:t>
          </a:r>
          <a:endParaRPr lang="en-US" dirty="0"/>
        </a:p>
      </dgm:t>
    </dgm:pt>
    <dgm:pt modelId="{13C1AE6D-07AC-4901-AC92-E4B53692F0BE}" type="parTrans" cxnId="{D5F01D3F-1ABE-44D0-B450-6A50BD04E10D}">
      <dgm:prSet/>
      <dgm:spPr/>
      <dgm:t>
        <a:bodyPr/>
        <a:lstStyle/>
        <a:p>
          <a:endParaRPr lang="en-US"/>
        </a:p>
      </dgm:t>
    </dgm:pt>
    <dgm:pt modelId="{660647B4-CCBC-4E9E-9D7F-559F0097501F}" type="sibTrans" cxnId="{D5F01D3F-1ABE-44D0-B450-6A50BD04E10D}">
      <dgm:prSet/>
      <dgm:spPr/>
      <dgm:t>
        <a:bodyPr/>
        <a:lstStyle/>
        <a:p>
          <a:endParaRPr lang="en-US"/>
        </a:p>
      </dgm:t>
    </dgm:pt>
    <dgm:pt modelId="{91AAE8D6-31D2-1344-8594-DAF61F635D5B}" type="pres">
      <dgm:prSet presAssocID="{CA44EBAF-2022-4DAA-8929-124A3C01A85E}" presName="hierChild1" presStyleCnt="0">
        <dgm:presLayoutVars>
          <dgm:chPref val="1"/>
          <dgm:dir/>
          <dgm:animOne val="branch"/>
          <dgm:animLvl val="lvl"/>
          <dgm:resizeHandles/>
        </dgm:presLayoutVars>
      </dgm:prSet>
      <dgm:spPr/>
    </dgm:pt>
    <dgm:pt modelId="{4D923765-9579-124E-A17A-AD87C023D96F}" type="pres">
      <dgm:prSet presAssocID="{520A5981-AFC0-4B92-80E7-1364AF6994E0}" presName="hierRoot1" presStyleCnt="0"/>
      <dgm:spPr/>
    </dgm:pt>
    <dgm:pt modelId="{35CCEAA6-6046-C84E-B779-30442A0CFAC0}" type="pres">
      <dgm:prSet presAssocID="{520A5981-AFC0-4B92-80E7-1364AF6994E0}" presName="composite" presStyleCnt="0"/>
      <dgm:spPr/>
    </dgm:pt>
    <dgm:pt modelId="{46F8DC2D-2307-ED43-AFC3-FE2F3632CEF4}" type="pres">
      <dgm:prSet presAssocID="{520A5981-AFC0-4B92-80E7-1364AF6994E0}" presName="background" presStyleLbl="node0" presStyleIdx="0" presStyleCnt="4"/>
      <dgm:spPr>
        <a:solidFill>
          <a:schemeClr val="accent1">
            <a:lumMod val="75000"/>
          </a:schemeClr>
        </a:solidFill>
      </dgm:spPr>
    </dgm:pt>
    <dgm:pt modelId="{1FBAB0E3-48C4-7047-A4EB-41BB5C1B5E2A}" type="pres">
      <dgm:prSet presAssocID="{520A5981-AFC0-4B92-80E7-1364AF6994E0}" presName="text" presStyleLbl="fgAcc0" presStyleIdx="0" presStyleCnt="4">
        <dgm:presLayoutVars>
          <dgm:chPref val="3"/>
        </dgm:presLayoutVars>
      </dgm:prSet>
      <dgm:spPr/>
    </dgm:pt>
    <dgm:pt modelId="{7EB57C8A-056B-6B4A-B0D1-61BF0278C246}" type="pres">
      <dgm:prSet presAssocID="{520A5981-AFC0-4B92-80E7-1364AF6994E0}" presName="hierChild2" presStyleCnt="0"/>
      <dgm:spPr/>
    </dgm:pt>
    <dgm:pt modelId="{576D7CA7-43CC-144B-984A-055D221EE461}" type="pres">
      <dgm:prSet presAssocID="{64C59D4C-A8AC-4FA5-B521-C0AF36FD457D}" presName="hierRoot1" presStyleCnt="0"/>
      <dgm:spPr/>
    </dgm:pt>
    <dgm:pt modelId="{08E4F042-43AD-2545-B930-BF9EDA905E6F}" type="pres">
      <dgm:prSet presAssocID="{64C59D4C-A8AC-4FA5-B521-C0AF36FD457D}" presName="composite" presStyleCnt="0"/>
      <dgm:spPr/>
    </dgm:pt>
    <dgm:pt modelId="{0219A7F0-D821-AA41-A0FA-47C4F06FF211}" type="pres">
      <dgm:prSet presAssocID="{64C59D4C-A8AC-4FA5-B521-C0AF36FD457D}" presName="background" presStyleLbl="node0" presStyleIdx="1" presStyleCnt="4"/>
      <dgm:spPr>
        <a:solidFill>
          <a:schemeClr val="accent1">
            <a:lumMod val="75000"/>
          </a:schemeClr>
        </a:solidFill>
      </dgm:spPr>
    </dgm:pt>
    <dgm:pt modelId="{253BDE45-1C04-494A-83CA-47F76E5BC3A2}" type="pres">
      <dgm:prSet presAssocID="{64C59D4C-A8AC-4FA5-B521-C0AF36FD457D}" presName="text" presStyleLbl="fgAcc0" presStyleIdx="1" presStyleCnt="4">
        <dgm:presLayoutVars>
          <dgm:chPref val="3"/>
        </dgm:presLayoutVars>
      </dgm:prSet>
      <dgm:spPr/>
    </dgm:pt>
    <dgm:pt modelId="{71859862-476A-0C4E-82A0-6E3F03576CDE}" type="pres">
      <dgm:prSet presAssocID="{64C59D4C-A8AC-4FA5-B521-C0AF36FD457D}" presName="hierChild2" presStyleCnt="0"/>
      <dgm:spPr/>
    </dgm:pt>
    <dgm:pt modelId="{EA5A74E7-3100-B548-96C6-7922E9B367FA}" type="pres">
      <dgm:prSet presAssocID="{B53DAB85-8B31-4492-AB6B-B84F19C3A30F}" presName="hierRoot1" presStyleCnt="0"/>
      <dgm:spPr/>
    </dgm:pt>
    <dgm:pt modelId="{F5CC5607-87C1-D844-A761-F253C858D02C}" type="pres">
      <dgm:prSet presAssocID="{B53DAB85-8B31-4492-AB6B-B84F19C3A30F}" presName="composite" presStyleCnt="0"/>
      <dgm:spPr/>
    </dgm:pt>
    <dgm:pt modelId="{E45F8E12-D718-E24D-BE92-175010076276}" type="pres">
      <dgm:prSet presAssocID="{B53DAB85-8B31-4492-AB6B-B84F19C3A30F}" presName="background" presStyleLbl="node0" presStyleIdx="2" presStyleCnt="4"/>
      <dgm:spPr>
        <a:solidFill>
          <a:schemeClr val="accent1">
            <a:lumMod val="75000"/>
          </a:schemeClr>
        </a:solidFill>
      </dgm:spPr>
    </dgm:pt>
    <dgm:pt modelId="{1B8845E2-1933-AB45-92B0-850BB5F742C4}" type="pres">
      <dgm:prSet presAssocID="{B53DAB85-8B31-4492-AB6B-B84F19C3A30F}" presName="text" presStyleLbl="fgAcc0" presStyleIdx="2" presStyleCnt="4">
        <dgm:presLayoutVars>
          <dgm:chPref val="3"/>
        </dgm:presLayoutVars>
      </dgm:prSet>
      <dgm:spPr/>
    </dgm:pt>
    <dgm:pt modelId="{027EDA70-8900-6C4A-90FA-AA1278F5B57F}" type="pres">
      <dgm:prSet presAssocID="{B53DAB85-8B31-4492-AB6B-B84F19C3A30F}" presName="hierChild2" presStyleCnt="0"/>
      <dgm:spPr/>
    </dgm:pt>
    <dgm:pt modelId="{6C6A112B-EA57-814A-B77C-0ABC51209340}" type="pres">
      <dgm:prSet presAssocID="{D514E99B-F4C5-4D06-B3F8-267264B30BCF}" presName="hierRoot1" presStyleCnt="0"/>
      <dgm:spPr/>
    </dgm:pt>
    <dgm:pt modelId="{93C96B6C-88DB-714F-A7EF-CD5E51842CEE}" type="pres">
      <dgm:prSet presAssocID="{D514E99B-F4C5-4D06-B3F8-267264B30BCF}" presName="composite" presStyleCnt="0"/>
      <dgm:spPr/>
    </dgm:pt>
    <dgm:pt modelId="{00E0FCDB-A950-C54A-AA94-40D2EA354B9D}" type="pres">
      <dgm:prSet presAssocID="{D514E99B-F4C5-4D06-B3F8-267264B30BCF}" presName="background" presStyleLbl="node0" presStyleIdx="3" presStyleCnt="4"/>
      <dgm:spPr>
        <a:solidFill>
          <a:schemeClr val="accent1">
            <a:lumMod val="75000"/>
          </a:schemeClr>
        </a:solidFill>
      </dgm:spPr>
    </dgm:pt>
    <dgm:pt modelId="{0713F202-6671-2140-9851-629D8EBB5503}" type="pres">
      <dgm:prSet presAssocID="{D514E99B-F4C5-4D06-B3F8-267264B30BCF}" presName="text" presStyleLbl="fgAcc0" presStyleIdx="3" presStyleCnt="4">
        <dgm:presLayoutVars>
          <dgm:chPref val="3"/>
        </dgm:presLayoutVars>
      </dgm:prSet>
      <dgm:spPr/>
    </dgm:pt>
    <dgm:pt modelId="{72F0028B-B3B7-3743-B147-67E706E18751}" type="pres">
      <dgm:prSet presAssocID="{D514E99B-F4C5-4D06-B3F8-267264B30BCF}" presName="hierChild2" presStyleCnt="0"/>
      <dgm:spPr/>
    </dgm:pt>
  </dgm:ptLst>
  <dgm:cxnLst>
    <dgm:cxn modelId="{3ECF8F23-2DEB-4844-B3EA-A14BD0CC978A}" type="presOf" srcId="{D514E99B-F4C5-4D06-B3F8-267264B30BCF}" destId="{0713F202-6671-2140-9851-629D8EBB5503}" srcOrd="0" destOrd="0" presId="urn:microsoft.com/office/officeart/2005/8/layout/hierarchy1"/>
    <dgm:cxn modelId="{9A472B2D-5215-A441-A9D8-69BDA919632E}" type="presOf" srcId="{520A5981-AFC0-4B92-80E7-1364AF6994E0}" destId="{1FBAB0E3-48C4-7047-A4EB-41BB5C1B5E2A}" srcOrd="0" destOrd="0" presId="urn:microsoft.com/office/officeart/2005/8/layout/hierarchy1"/>
    <dgm:cxn modelId="{EF297E2D-6C90-4EC9-86FA-2C4E8BE3E245}" srcId="{CA44EBAF-2022-4DAA-8929-124A3C01A85E}" destId="{64C59D4C-A8AC-4FA5-B521-C0AF36FD457D}" srcOrd="1" destOrd="0" parTransId="{1BCA9799-001B-4C99-8B00-18D9C6CE67BE}" sibTransId="{F3EE065F-31CF-4312-AC8D-09220FF86F51}"/>
    <dgm:cxn modelId="{D5F01D3F-1ABE-44D0-B450-6A50BD04E10D}" srcId="{CA44EBAF-2022-4DAA-8929-124A3C01A85E}" destId="{D514E99B-F4C5-4D06-B3F8-267264B30BCF}" srcOrd="3" destOrd="0" parTransId="{13C1AE6D-07AC-4901-AC92-E4B53692F0BE}" sibTransId="{660647B4-CCBC-4E9E-9D7F-559F0097501F}"/>
    <dgm:cxn modelId="{F0BCCD45-D568-9748-99F0-3FF490C43009}" type="presOf" srcId="{B53DAB85-8B31-4492-AB6B-B84F19C3A30F}" destId="{1B8845E2-1933-AB45-92B0-850BB5F742C4}" srcOrd="0" destOrd="0" presId="urn:microsoft.com/office/officeart/2005/8/layout/hierarchy1"/>
    <dgm:cxn modelId="{B5F4209F-A719-D44B-AC8B-BB60E0EA35C2}" type="presOf" srcId="{CA44EBAF-2022-4DAA-8929-124A3C01A85E}" destId="{91AAE8D6-31D2-1344-8594-DAF61F635D5B}" srcOrd="0" destOrd="0" presId="urn:microsoft.com/office/officeart/2005/8/layout/hierarchy1"/>
    <dgm:cxn modelId="{4F2FD8BE-567A-4348-A9F4-4A9CE2E48912}" srcId="{CA44EBAF-2022-4DAA-8929-124A3C01A85E}" destId="{520A5981-AFC0-4B92-80E7-1364AF6994E0}" srcOrd="0" destOrd="0" parTransId="{70947967-30EF-4C35-932E-BE9E660304E2}" sibTransId="{70BA3143-4733-4BC5-AD96-4B26D7941A2E}"/>
    <dgm:cxn modelId="{3A7FA6BF-03CB-4CAC-AB80-32CC3CA078FE}" srcId="{CA44EBAF-2022-4DAA-8929-124A3C01A85E}" destId="{B53DAB85-8B31-4492-AB6B-B84F19C3A30F}" srcOrd="2" destOrd="0" parTransId="{B7E66CD4-D148-47C6-B1E3-C91FDE18E9C9}" sibTransId="{D236FD10-A8EB-4A68-BE5E-7DCAD61FEAEC}"/>
    <dgm:cxn modelId="{46E4C6F1-2D30-AC44-A028-81F5ADF8F20F}" type="presOf" srcId="{64C59D4C-A8AC-4FA5-B521-C0AF36FD457D}" destId="{253BDE45-1C04-494A-83CA-47F76E5BC3A2}" srcOrd="0" destOrd="0" presId="urn:microsoft.com/office/officeart/2005/8/layout/hierarchy1"/>
    <dgm:cxn modelId="{708A957A-DE71-3643-8F64-021CAC58EC1B}" type="presParOf" srcId="{91AAE8D6-31D2-1344-8594-DAF61F635D5B}" destId="{4D923765-9579-124E-A17A-AD87C023D96F}" srcOrd="0" destOrd="0" presId="urn:microsoft.com/office/officeart/2005/8/layout/hierarchy1"/>
    <dgm:cxn modelId="{B1456471-EAF0-694B-8E9F-62DF750D739B}" type="presParOf" srcId="{4D923765-9579-124E-A17A-AD87C023D96F}" destId="{35CCEAA6-6046-C84E-B779-30442A0CFAC0}" srcOrd="0" destOrd="0" presId="urn:microsoft.com/office/officeart/2005/8/layout/hierarchy1"/>
    <dgm:cxn modelId="{40DA8952-D6E9-484D-90BE-7E55986B1ABB}" type="presParOf" srcId="{35CCEAA6-6046-C84E-B779-30442A0CFAC0}" destId="{46F8DC2D-2307-ED43-AFC3-FE2F3632CEF4}" srcOrd="0" destOrd="0" presId="urn:microsoft.com/office/officeart/2005/8/layout/hierarchy1"/>
    <dgm:cxn modelId="{A5F16C16-DB78-8049-AB21-4D7D80C477F0}" type="presParOf" srcId="{35CCEAA6-6046-C84E-B779-30442A0CFAC0}" destId="{1FBAB0E3-48C4-7047-A4EB-41BB5C1B5E2A}" srcOrd="1" destOrd="0" presId="urn:microsoft.com/office/officeart/2005/8/layout/hierarchy1"/>
    <dgm:cxn modelId="{6E22052B-07F3-F047-8F83-3203BE733D76}" type="presParOf" srcId="{4D923765-9579-124E-A17A-AD87C023D96F}" destId="{7EB57C8A-056B-6B4A-B0D1-61BF0278C246}" srcOrd="1" destOrd="0" presId="urn:microsoft.com/office/officeart/2005/8/layout/hierarchy1"/>
    <dgm:cxn modelId="{48685FD9-DE5B-2446-A1B1-6340B3AF61AD}" type="presParOf" srcId="{91AAE8D6-31D2-1344-8594-DAF61F635D5B}" destId="{576D7CA7-43CC-144B-984A-055D221EE461}" srcOrd="1" destOrd="0" presId="urn:microsoft.com/office/officeart/2005/8/layout/hierarchy1"/>
    <dgm:cxn modelId="{8BA36683-6185-244F-AE59-B36376B8B844}" type="presParOf" srcId="{576D7CA7-43CC-144B-984A-055D221EE461}" destId="{08E4F042-43AD-2545-B930-BF9EDA905E6F}" srcOrd="0" destOrd="0" presId="urn:microsoft.com/office/officeart/2005/8/layout/hierarchy1"/>
    <dgm:cxn modelId="{C766E2F9-2D51-884B-9F7F-A698401F5AD1}" type="presParOf" srcId="{08E4F042-43AD-2545-B930-BF9EDA905E6F}" destId="{0219A7F0-D821-AA41-A0FA-47C4F06FF211}" srcOrd="0" destOrd="0" presId="urn:microsoft.com/office/officeart/2005/8/layout/hierarchy1"/>
    <dgm:cxn modelId="{03554847-C267-2D4D-9764-A903B5EE1982}" type="presParOf" srcId="{08E4F042-43AD-2545-B930-BF9EDA905E6F}" destId="{253BDE45-1C04-494A-83CA-47F76E5BC3A2}" srcOrd="1" destOrd="0" presId="urn:microsoft.com/office/officeart/2005/8/layout/hierarchy1"/>
    <dgm:cxn modelId="{D6D12359-C080-9042-90A8-5E9D09896CB1}" type="presParOf" srcId="{576D7CA7-43CC-144B-984A-055D221EE461}" destId="{71859862-476A-0C4E-82A0-6E3F03576CDE}" srcOrd="1" destOrd="0" presId="urn:microsoft.com/office/officeart/2005/8/layout/hierarchy1"/>
    <dgm:cxn modelId="{5FF453F8-3343-0E42-AB44-CFBBA1190DE1}" type="presParOf" srcId="{91AAE8D6-31D2-1344-8594-DAF61F635D5B}" destId="{EA5A74E7-3100-B548-96C6-7922E9B367FA}" srcOrd="2" destOrd="0" presId="urn:microsoft.com/office/officeart/2005/8/layout/hierarchy1"/>
    <dgm:cxn modelId="{EDDD3A74-B3C3-A542-95D4-A788646592FB}" type="presParOf" srcId="{EA5A74E7-3100-B548-96C6-7922E9B367FA}" destId="{F5CC5607-87C1-D844-A761-F253C858D02C}" srcOrd="0" destOrd="0" presId="urn:microsoft.com/office/officeart/2005/8/layout/hierarchy1"/>
    <dgm:cxn modelId="{0B5F1A6E-C707-2E45-8912-057CB373D5B3}" type="presParOf" srcId="{F5CC5607-87C1-D844-A761-F253C858D02C}" destId="{E45F8E12-D718-E24D-BE92-175010076276}" srcOrd="0" destOrd="0" presId="urn:microsoft.com/office/officeart/2005/8/layout/hierarchy1"/>
    <dgm:cxn modelId="{5DC29276-CF4E-B647-A552-9FB1B0129AFF}" type="presParOf" srcId="{F5CC5607-87C1-D844-A761-F253C858D02C}" destId="{1B8845E2-1933-AB45-92B0-850BB5F742C4}" srcOrd="1" destOrd="0" presId="urn:microsoft.com/office/officeart/2005/8/layout/hierarchy1"/>
    <dgm:cxn modelId="{C34D3C80-8830-5D4C-9955-AE74921D67C1}" type="presParOf" srcId="{EA5A74E7-3100-B548-96C6-7922E9B367FA}" destId="{027EDA70-8900-6C4A-90FA-AA1278F5B57F}" srcOrd="1" destOrd="0" presId="urn:microsoft.com/office/officeart/2005/8/layout/hierarchy1"/>
    <dgm:cxn modelId="{F93B68F9-1C95-C444-AE34-614F805888A9}" type="presParOf" srcId="{91AAE8D6-31D2-1344-8594-DAF61F635D5B}" destId="{6C6A112B-EA57-814A-B77C-0ABC51209340}" srcOrd="3" destOrd="0" presId="urn:microsoft.com/office/officeart/2005/8/layout/hierarchy1"/>
    <dgm:cxn modelId="{D23B40DF-3626-924D-8D86-B7814F82163C}" type="presParOf" srcId="{6C6A112B-EA57-814A-B77C-0ABC51209340}" destId="{93C96B6C-88DB-714F-A7EF-CD5E51842CEE}" srcOrd="0" destOrd="0" presId="urn:microsoft.com/office/officeart/2005/8/layout/hierarchy1"/>
    <dgm:cxn modelId="{C780F5CE-2223-D040-9107-78DF52E382EC}" type="presParOf" srcId="{93C96B6C-88DB-714F-A7EF-CD5E51842CEE}" destId="{00E0FCDB-A950-C54A-AA94-40D2EA354B9D}" srcOrd="0" destOrd="0" presId="urn:microsoft.com/office/officeart/2005/8/layout/hierarchy1"/>
    <dgm:cxn modelId="{D64FBE93-8A3F-5D40-A15F-363C7FE28F0D}" type="presParOf" srcId="{93C96B6C-88DB-714F-A7EF-CD5E51842CEE}" destId="{0713F202-6671-2140-9851-629D8EBB5503}" srcOrd="1" destOrd="0" presId="urn:microsoft.com/office/officeart/2005/8/layout/hierarchy1"/>
    <dgm:cxn modelId="{54B1877B-0A85-6E42-A929-91F67667ECB5}" type="presParOf" srcId="{6C6A112B-EA57-814A-B77C-0ABC51209340}" destId="{72F0028B-B3B7-3743-B147-67E706E1875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7878C66-0C46-4C16-B93E-E3EE14616588}" type="doc">
      <dgm:prSet loTypeId="urn:microsoft.com/office/officeart/2005/8/layout/process5" loCatId="process" qsTypeId="urn:microsoft.com/office/officeart/2005/8/quickstyle/simple1" qsCatId="simple" csTypeId="urn:microsoft.com/office/officeart/2005/8/colors/accent1_2" csCatId="accent1"/>
      <dgm:spPr/>
      <dgm:t>
        <a:bodyPr/>
        <a:lstStyle/>
        <a:p>
          <a:endParaRPr lang="en-US"/>
        </a:p>
      </dgm:t>
    </dgm:pt>
    <dgm:pt modelId="{B95BD005-41F6-4E6A-BCDF-6AAF327F276D}">
      <dgm:prSet/>
      <dgm:spPr/>
      <dgm:t>
        <a:bodyPr/>
        <a:lstStyle/>
        <a:p>
          <a:r>
            <a:rPr lang="en-US" dirty="0"/>
            <a:t>If getting caught doing cybercrimes, then..</a:t>
          </a:r>
        </a:p>
      </dgm:t>
    </dgm:pt>
    <dgm:pt modelId="{6F3420CF-3FAF-452F-9A8A-56C0EF6F7F7D}" type="parTrans" cxnId="{41BA2AB5-A5C2-4D7C-98BE-08F0E8E6662E}">
      <dgm:prSet/>
      <dgm:spPr/>
      <dgm:t>
        <a:bodyPr/>
        <a:lstStyle/>
        <a:p>
          <a:endParaRPr lang="en-US"/>
        </a:p>
      </dgm:t>
    </dgm:pt>
    <dgm:pt modelId="{5BC26665-8B24-4485-B78B-F4143BBCCD81}" type="sibTrans" cxnId="{41BA2AB5-A5C2-4D7C-98BE-08F0E8E6662E}">
      <dgm:prSet/>
      <dgm:spPr/>
      <dgm:t>
        <a:bodyPr/>
        <a:lstStyle/>
        <a:p>
          <a:endParaRPr lang="en-US"/>
        </a:p>
      </dgm:t>
    </dgm:pt>
    <dgm:pt modelId="{EAFF88D4-A34B-4C3C-A4B9-AEF58EFBC0FC}">
      <dgm:prSet/>
      <dgm:spPr/>
      <dgm:t>
        <a:bodyPr/>
        <a:lstStyle/>
        <a:p>
          <a:r>
            <a:rPr lang="en-US"/>
            <a:t>There are different prison sentences depending on the seriousness of your cybercrime,</a:t>
          </a:r>
        </a:p>
      </dgm:t>
    </dgm:pt>
    <dgm:pt modelId="{AC026131-8251-4542-A371-28DAF0C4C633}" type="parTrans" cxnId="{6864E155-0F81-40B4-8028-89153791B7FE}">
      <dgm:prSet/>
      <dgm:spPr/>
      <dgm:t>
        <a:bodyPr/>
        <a:lstStyle/>
        <a:p>
          <a:endParaRPr lang="en-US"/>
        </a:p>
      </dgm:t>
    </dgm:pt>
    <dgm:pt modelId="{B7C62F43-9310-46E7-A8BA-BD8E619925C7}" type="sibTrans" cxnId="{6864E155-0F81-40B4-8028-89153791B7FE}">
      <dgm:prSet/>
      <dgm:spPr/>
      <dgm:t>
        <a:bodyPr/>
        <a:lstStyle/>
        <a:p>
          <a:endParaRPr lang="en-US"/>
        </a:p>
      </dgm:t>
    </dgm:pt>
    <dgm:pt modelId="{EE2DA3BE-331E-4FA7-8C5C-838BF4C1D4D6}">
      <dgm:prSet/>
      <dgm:spPr/>
      <dgm:t>
        <a:bodyPr/>
        <a:lstStyle/>
        <a:p>
          <a:r>
            <a:rPr lang="en-US"/>
            <a:t>If First-degree crime: 10-20 years in prison and up to $200,000 in fines</a:t>
          </a:r>
        </a:p>
      </dgm:t>
    </dgm:pt>
    <dgm:pt modelId="{B9B6D908-753D-4BAD-8871-54701B0847D1}" type="parTrans" cxnId="{D288BD3B-B2CC-4CC0-9344-83D61371E507}">
      <dgm:prSet/>
      <dgm:spPr/>
      <dgm:t>
        <a:bodyPr/>
        <a:lstStyle/>
        <a:p>
          <a:endParaRPr lang="en-US"/>
        </a:p>
      </dgm:t>
    </dgm:pt>
    <dgm:pt modelId="{EF6F118D-BE81-4138-AFF3-291348C0ABE1}" type="sibTrans" cxnId="{D288BD3B-B2CC-4CC0-9344-83D61371E507}">
      <dgm:prSet/>
      <dgm:spPr/>
      <dgm:t>
        <a:bodyPr/>
        <a:lstStyle/>
        <a:p>
          <a:endParaRPr lang="en-US"/>
        </a:p>
      </dgm:t>
    </dgm:pt>
    <dgm:pt modelId="{AB1E1540-CD81-41A8-8654-487279A73325}">
      <dgm:prSet/>
      <dgm:spPr/>
      <dgm:t>
        <a:bodyPr/>
        <a:lstStyle/>
        <a:p>
          <a:r>
            <a:rPr lang="en-US"/>
            <a:t>If Second-degree crime: 5-10 years in prison and up to $150,000 in fines </a:t>
          </a:r>
        </a:p>
      </dgm:t>
    </dgm:pt>
    <dgm:pt modelId="{37B6D315-EEF6-45F9-9010-5A09D4D49736}" type="parTrans" cxnId="{EDA41407-02EA-468B-819A-CD5DE4922891}">
      <dgm:prSet/>
      <dgm:spPr/>
      <dgm:t>
        <a:bodyPr/>
        <a:lstStyle/>
        <a:p>
          <a:endParaRPr lang="en-US"/>
        </a:p>
      </dgm:t>
    </dgm:pt>
    <dgm:pt modelId="{A884DB36-B7A5-4315-BCDC-4223BFA8FE7A}" type="sibTrans" cxnId="{EDA41407-02EA-468B-819A-CD5DE4922891}">
      <dgm:prSet/>
      <dgm:spPr/>
      <dgm:t>
        <a:bodyPr/>
        <a:lstStyle/>
        <a:p>
          <a:endParaRPr lang="en-US"/>
        </a:p>
      </dgm:t>
    </dgm:pt>
    <dgm:pt modelId="{CB844F3A-52AF-4CCE-88BB-95B7997971A0}">
      <dgm:prSet/>
      <dgm:spPr/>
      <dgm:t>
        <a:bodyPr/>
        <a:lstStyle/>
        <a:p>
          <a:r>
            <a:rPr lang="en-US"/>
            <a:t>If Third-degree crime: 3-5 years in prison and up to $15,000 in fines</a:t>
          </a:r>
        </a:p>
      </dgm:t>
    </dgm:pt>
    <dgm:pt modelId="{39696C39-1070-4DDC-8F56-E6CB2ED22474}" type="parTrans" cxnId="{82D127BD-B132-4716-BA12-950D776B273B}">
      <dgm:prSet/>
      <dgm:spPr/>
      <dgm:t>
        <a:bodyPr/>
        <a:lstStyle/>
        <a:p>
          <a:endParaRPr lang="en-US"/>
        </a:p>
      </dgm:t>
    </dgm:pt>
    <dgm:pt modelId="{339219E2-6ACF-48EF-92F3-41BE6D49BF39}" type="sibTrans" cxnId="{82D127BD-B132-4716-BA12-950D776B273B}">
      <dgm:prSet/>
      <dgm:spPr/>
      <dgm:t>
        <a:bodyPr/>
        <a:lstStyle/>
        <a:p>
          <a:endParaRPr lang="en-US"/>
        </a:p>
      </dgm:t>
    </dgm:pt>
    <dgm:pt modelId="{E93E6C0E-DF9C-4D0A-A77B-6555BB575CB4}">
      <dgm:prSet/>
      <dgm:spPr/>
      <dgm:t>
        <a:bodyPr/>
        <a:lstStyle/>
        <a:p>
          <a:r>
            <a:rPr lang="en-US"/>
            <a:t>If Fourth-degree crime: Up to 18 months in prison and up to $10,000 in fines</a:t>
          </a:r>
        </a:p>
      </dgm:t>
    </dgm:pt>
    <dgm:pt modelId="{D83D2792-1FB5-42D2-B385-3B48F741B5A0}" type="sibTrans" cxnId="{1B57B63D-299C-4916-AB4F-D85F3E83B4DE}">
      <dgm:prSet/>
      <dgm:spPr/>
      <dgm:t>
        <a:bodyPr/>
        <a:lstStyle/>
        <a:p>
          <a:endParaRPr lang="en-US"/>
        </a:p>
      </dgm:t>
    </dgm:pt>
    <dgm:pt modelId="{9FF0D49F-66E4-43F8-814B-FFFEFFE3388D}" type="parTrans" cxnId="{1B57B63D-299C-4916-AB4F-D85F3E83B4DE}">
      <dgm:prSet/>
      <dgm:spPr/>
      <dgm:t>
        <a:bodyPr/>
        <a:lstStyle/>
        <a:p>
          <a:endParaRPr lang="en-US"/>
        </a:p>
      </dgm:t>
    </dgm:pt>
    <dgm:pt modelId="{09E4F418-4E37-0B45-BD86-9645CA0BA7EC}" type="pres">
      <dgm:prSet presAssocID="{47878C66-0C46-4C16-B93E-E3EE14616588}" presName="diagram" presStyleCnt="0">
        <dgm:presLayoutVars>
          <dgm:dir/>
          <dgm:resizeHandles val="exact"/>
        </dgm:presLayoutVars>
      </dgm:prSet>
      <dgm:spPr/>
    </dgm:pt>
    <dgm:pt modelId="{83C5172C-1A4C-C841-A1DC-0D6555A19071}" type="pres">
      <dgm:prSet presAssocID="{B95BD005-41F6-4E6A-BCDF-6AAF327F276D}" presName="node" presStyleLbl="node1" presStyleIdx="0" presStyleCnt="6">
        <dgm:presLayoutVars>
          <dgm:bulletEnabled val="1"/>
        </dgm:presLayoutVars>
      </dgm:prSet>
      <dgm:spPr/>
    </dgm:pt>
    <dgm:pt modelId="{B631201F-D5E4-444D-BEE2-C9FED3C41ED7}" type="pres">
      <dgm:prSet presAssocID="{5BC26665-8B24-4485-B78B-F4143BBCCD81}" presName="sibTrans" presStyleLbl="sibTrans2D1" presStyleIdx="0" presStyleCnt="5"/>
      <dgm:spPr/>
    </dgm:pt>
    <dgm:pt modelId="{AE204E6A-C86F-BE46-BEFB-CD432913FD32}" type="pres">
      <dgm:prSet presAssocID="{5BC26665-8B24-4485-B78B-F4143BBCCD81}" presName="connectorText" presStyleLbl="sibTrans2D1" presStyleIdx="0" presStyleCnt="5"/>
      <dgm:spPr/>
    </dgm:pt>
    <dgm:pt modelId="{DC1FB573-F535-5449-ABC9-E6B25F29B39E}" type="pres">
      <dgm:prSet presAssocID="{EAFF88D4-A34B-4C3C-A4B9-AEF58EFBC0FC}" presName="node" presStyleLbl="node1" presStyleIdx="1" presStyleCnt="6">
        <dgm:presLayoutVars>
          <dgm:bulletEnabled val="1"/>
        </dgm:presLayoutVars>
      </dgm:prSet>
      <dgm:spPr/>
    </dgm:pt>
    <dgm:pt modelId="{C846E184-D6F0-674C-AAD6-000B04CA02A0}" type="pres">
      <dgm:prSet presAssocID="{B7C62F43-9310-46E7-A8BA-BD8E619925C7}" presName="sibTrans" presStyleLbl="sibTrans2D1" presStyleIdx="1" presStyleCnt="5"/>
      <dgm:spPr/>
    </dgm:pt>
    <dgm:pt modelId="{476DF621-C6B2-2748-988E-74C1083B1904}" type="pres">
      <dgm:prSet presAssocID="{B7C62F43-9310-46E7-A8BA-BD8E619925C7}" presName="connectorText" presStyleLbl="sibTrans2D1" presStyleIdx="1" presStyleCnt="5"/>
      <dgm:spPr/>
    </dgm:pt>
    <dgm:pt modelId="{9BDFD688-19DA-7842-B0B9-0F7508D09BE0}" type="pres">
      <dgm:prSet presAssocID="{EE2DA3BE-331E-4FA7-8C5C-838BF4C1D4D6}" presName="node" presStyleLbl="node1" presStyleIdx="2" presStyleCnt="6">
        <dgm:presLayoutVars>
          <dgm:bulletEnabled val="1"/>
        </dgm:presLayoutVars>
      </dgm:prSet>
      <dgm:spPr/>
    </dgm:pt>
    <dgm:pt modelId="{066A06DE-4128-984E-9540-544E6E98D950}" type="pres">
      <dgm:prSet presAssocID="{EF6F118D-BE81-4138-AFF3-291348C0ABE1}" presName="sibTrans" presStyleLbl="sibTrans2D1" presStyleIdx="2" presStyleCnt="5"/>
      <dgm:spPr/>
    </dgm:pt>
    <dgm:pt modelId="{9E415FA4-4700-9E45-9AAA-4AD337A47648}" type="pres">
      <dgm:prSet presAssocID="{EF6F118D-BE81-4138-AFF3-291348C0ABE1}" presName="connectorText" presStyleLbl="sibTrans2D1" presStyleIdx="2" presStyleCnt="5"/>
      <dgm:spPr/>
    </dgm:pt>
    <dgm:pt modelId="{F2EEEC59-AE12-3344-A920-13EFEF57C839}" type="pres">
      <dgm:prSet presAssocID="{AB1E1540-CD81-41A8-8654-487279A73325}" presName="node" presStyleLbl="node1" presStyleIdx="3" presStyleCnt="6">
        <dgm:presLayoutVars>
          <dgm:bulletEnabled val="1"/>
        </dgm:presLayoutVars>
      </dgm:prSet>
      <dgm:spPr/>
    </dgm:pt>
    <dgm:pt modelId="{6DF05690-21E6-8247-9C97-B4FD6B1E16F0}" type="pres">
      <dgm:prSet presAssocID="{A884DB36-B7A5-4315-BCDC-4223BFA8FE7A}" presName="sibTrans" presStyleLbl="sibTrans2D1" presStyleIdx="3" presStyleCnt="5"/>
      <dgm:spPr/>
    </dgm:pt>
    <dgm:pt modelId="{BF74C1C7-FB49-044C-AC56-D10A30A7F328}" type="pres">
      <dgm:prSet presAssocID="{A884DB36-B7A5-4315-BCDC-4223BFA8FE7A}" presName="connectorText" presStyleLbl="sibTrans2D1" presStyleIdx="3" presStyleCnt="5"/>
      <dgm:spPr/>
    </dgm:pt>
    <dgm:pt modelId="{F6864A44-8121-4E4E-9E6C-444AC06FA3BD}" type="pres">
      <dgm:prSet presAssocID="{CB844F3A-52AF-4CCE-88BB-95B7997971A0}" presName="node" presStyleLbl="node1" presStyleIdx="4" presStyleCnt="6">
        <dgm:presLayoutVars>
          <dgm:bulletEnabled val="1"/>
        </dgm:presLayoutVars>
      </dgm:prSet>
      <dgm:spPr/>
    </dgm:pt>
    <dgm:pt modelId="{124C3935-1723-E149-B1DA-98B472E0F2A1}" type="pres">
      <dgm:prSet presAssocID="{339219E2-6ACF-48EF-92F3-41BE6D49BF39}" presName="sibTrans" presStyleLbl="sibTrans2D1" presStyleIdx="4" presStyleCnt="5"/>
      <dgm:spPr/>
    </dgm:pt>
    <dgm:pt modelId="{694D9E33-8260-1140-844B-C5BF1899637C}" type="pres">
      <dgm:prSet presAssocID="{339219E2-6ACF-48EF-92F3-41BE6D49BF39}" presName="connectorText" presStyleLbl="sibTrans2D1" presStyleIdx="4" presStyleCnt="5"/>
      <dgm:spPr/>
    </dgm:pt>
    <dgm:pt modelId="{906A0DCB-707C-8E44-8C17-C372D1428E58}" type="pres">
      <dgm:prSet presAssocID="{E93E6C0E-DF9C-4D0A-A77B-6555BB575CB4}" presName="node" presStyleLbl="node1" presStyleIdx="5" presStyleCnt="6">
        <dgm:presLayoutVars>
          <dgm:bulletEnabled val="1"/>
        </dgm:presLayoutVars>
      </dgm:prSet>
      <dgm:spPr/>
    </dgm:pt>
  </dgm:ptLst>
  <dgm:cxnLst>
    <dgm:cxn modelId="{8E4B3804-B665-6249-AFF0-9787D75C440A}" type="presOf" srcId="{B95BD005-41F6-4E6A-BCDF-6AAF327F276D}" destId="{83C5172C-1A4C-C841-A1DC-0D6555A19071}" srcOrd="0" destOrd="0" presId="urn:microsoft.com/office/officeart/2005/8/layout/process5"/>
    <dgm:cxn modelId="{EDA41407-02EA-468B-819A-CD5DE4922891}" srcId="{47878C66-0C46-4C16-B93E-E3EE14616588}" destId="{AB1E1540-CD81-41A8-8654-487279A73325}" srcOrd="3" destOrd="0" parTransId="{37B6D315-EEF6-45F9-9010-5A09D4D49736}" sibTransId="{A884DB36-B7A5-4315-BCDC-4223BFA8FE7A}"/>
    <dgm:cxn modelId="{31FEBA14-2B53-7F4A-9B96-3506C0B582CD}" type="presOf" srcId="{339219E2-6ACF-48EF-92F3-41BE6D49BF39}" destId="{694D9E33-8260-1140-844B-C5BF1899637C}" srcOrd="1" destOrd="0" presId="urn:microsoft.com/office/officeart/2005/8/layout/process5"/>
    <dgm:cxn modelId="{A5A2701A-C112-014E-8BA7-ED0FF07E5BFF}" type="presOf" srcId="{AB1E1540-CD81-41A8-8654-487279A73325}" destId="{F2EEEC59-AE12-3344-A920-13EFEF57C839}" srcOrd="0" destOrd="0" presId="urn:microsoft.com/office/officeart/2005/8/layout/process5"/>
    <dgm:cxn modelId="{5FD88C3B-576E-0A47-A22E-C8D3AFFC634A}" type="presOf" srcId="{EAFF88D4-A34B-4C3C-A4B9-AEF58EFBC0FC}" destId="{DC1FB573-F535-5449-ABC9-E6B25F29B39E}" srcOrd="0" destOrd="0" presId="urn:microsoft.com/office/officeart/2005/8/layout/process5"/>
    <dgm:cxn modelId="{D288BD3B-B2CC-4CC0-9344-83D61371E507}" srcId="{47878C66-0C46-4C16-B93E-E3EE14616588}" destId="{EE2DA3BE-331E-4FA7-8C5C-838BF4C1D4D6}" srcOrd="2" destOrd="0" parTransId="{B9B6D908-753D-4BAD-8871-54701B0847D1}" sibTransId="{EF6F118D-BE81-4138-AFF3-291348C0ABE1}"/>
    <dgm:cxn modelId="{1B57B63D-299C-4916-AB4F-D85F3E83B4DE}" srcId="{47878C66-0C46-4C16-B93E-E3EE14616588}" destId="{E93E6C0E-DF9C-4D0A-A77B-6555BB575CB4}" srcOrd="5" destOrd="0" parTransId="{9FF0D49F-66E4-43F8-814B-FFFEFFE3388D}" sibTransId="{D83D2792-1FB5-42D2-B385-3B48F741B5A0}"/>
    <dgm:cxn modelId="{2BAE8744-882F-AE45-87BC-DB678EB02336}" type="presOf" srcId="{B7C62F43-9310-46E7-A8BA-BD8E619925C7}" destId="{476DF621-C6B2-2748-988E-74C1083B1904}" srcOrd="1" destOrd="0" presId="urn:microsoft.com/office/officeart/2005/8/layout/process5"/>
    <dgm:cxn modelId="{6864E155-0F81-40B4-8028-89153791B7FE}" srcId="{47878C66-0C46-4C16-B93E-E3EE14616588}" destId="{EAFF88D4-A34B-4C3C-A4B9-AEF58EFBC0FC}" srcOrd="1" destOrd="0" parTransId="{AC026131-8251-4542-A371-28DAF0C4C633}" sibTransId="{B7C62F43-9310-46E7-A8BA-BD8E619925C7}"/>
    <dgm:cxn modelId="{2B393E5B-F8DA-554E-ABDD-45DD0051D435}" type="presOf" srcId="{A884DB36-B7A5-4315-BCDC-4223BFA8FE7A}" destId="{6DF05690-21E6-8247-9C97-B4FD6B1E16F0}" srcOrd="0" destOrd="0" presId="urn:microsoft.com/office/officeart/2005/8/layout/process5"/>
    <dgm:cxn modelId="{9BDCC767-04A5-2D47-88C1-113EBE71CC2C}" type="presOf" srcId="{EF6F118D-BE81-4138-AFF3-291348C0ABE1}" destId="{9E415FA4-4700-9E45-9AAA-4AD337A47648}" srcOrd="1" destOrd="0" presId="urn:microsoft.com/office/officeart/2005/8/layout/process5"/>
    <dgm:cxn modelId="{2490876C-F1A1-304C-BBE7-6D4AB282478A}" type="presOf" srcId="{339219E2-6ACF-48EF-92F3-41BE6D49BF39}" destId="{124C3935-1723-E149-B1DA-98B472E0F2A1}" srcOrd="0" destOrd="0" presId="urn:microsoft.com/office/officeart/2005/8/layout/process5"/>
    <dgm:cxn modelId="{1F12F276-ABFA-424D-BA74-E2C0CF006E5D}" type="presOf" srcId="{EF6F118D-BE81-4138-AFF3-291348C0ABE1}" destId="{066A06DE-4128-984E-9540-544E6E98D950}" srcOrd="0" destOrd="0" presId="urn:microsoft.com/office/officeart/2005/8/layout/process5"/>
    <dgm:cxn modelId="{4B726586-427A-F544-AEA8-5E6C92A4EC80}" type="presOf" srcId="{A884DB36-B7A5-4315-BCDC-4223BFA8FE7A}" destId="{BF74C1C7-FB49-044C-AC56-D10A30A7F328}" srcOrd="1" destOrd="0" presId="urn:microsoft.com/office/officeart/2005/8/layout/process5"/>
    <dgm:cxn modelId="{A8C28694-CE9C-F248-939C-A9A349D21E18}" type="presOf" srcId="{5BC26665-8B24-4485-B78B-F4143BBCCD81}" destId="{AE204E6A-C86F-BE46-BEFB-CD432913FD32}" srcOrd="1" destOrd="0" presId="urn:microsoft.com/office/officeart/2005/8/layout/process5"/>
    <dgm:cxn modelId="{CB5EA299-8D9D-334D-B727-0EAF594C1264}" type="presOf" srcId="{47878C66-0C46-4C16-B93E-E3EE14616588}" destId="{09E4F418-4E37-0B45-BD86-9645CA0BA7EC}" srcOrd="0" destOrd="0" presId="urn:microsoft.com/office/officeart/2005/8/layout/process5"/>
    <dgm:cxn modelId="{8A106A9D-6BD0-8B44-A64C-FF5766EC838A}" type="presOf" srcId="{CB844F3A-52AF-4CCE-88BB-95B7997971A0}" destId="{F6864A44-8121-4E4E-9E6C-444AC06FA3BD}" srcOrd="0" destOrd="0" presId="urn:microsoft.com/office/officeart/2005/8/layout/process5"/>
    <dgm:cxn modelId="{41BA2AB5-A5C2-4D7C-98BE-08F0E8E6662E}" srcId="{47878C66-0C46-4C16-B93E-E3EE14616588}" destId="{B95BD005-41F6-4E6A-BCDF-6AAF327F276D}" srcOrd="0" destOrd="0" parTransId="{6F3420CF-3FAF-452F-9A8A-56C0EF6F7F7D}" sibTransId="{5BC26665-8B24-4485-B78B-F4143BBCCD81}"/>
    <dgm:cxn modelId="{82D127BD-B132-4716-BA12-950D776B273B}" srcId="{47878C66-0C46-4C16-B93E-E3EE14616588}" destId="{CB844F3A-52AF-4CCE-88BB-95B7997971A0}" srcOrd="4" destOrd="0" parTransId="{39696C39-1070-4DDC-8F56-E6CB2ED22474}" sibTransId="{339219E2-6ACF-48EF-92F3-41BE6D49BF39}"/>
    <dgm:cxn modelId="{91DF46DE-71E5-CF46-9819-D086DB21E880}" type="presOf" srcId="{E93E6C0E-DF9C-4D0A-A77B-6555BB575CB4}" destId="{906A0DCB-707C-8E44-8C17-C372D1428E58}" srcOrd="0" destOrd="0" presId="urn:microsoft.com/office/officeart/2005/8/layout/process5"/>
    <dgm:cxn modelId="{E66132EC-8906-B745-88E7-23FC8C20DFD2}" type="presOf" srcId="{EE2DA3BE-331E-4FA7-8C5C-838BF4C1D4D6}" destId="{9BDFD688-19DA-7842-B0B9-0F7508D09BE0}" srcOrd="0" destOrd="0" presId="urn:microsoft.com/office/officeart/2005/8/layout/process5"/>
    <dgm:cxn modelId="{1795DFFA-9490-7740-8ABE-B976F433CCBB}" type="presOf" srcId="{5BC26665-8B24-4485-B78B-F4143BBCCD81}" destId="{B631201F-D5E4-444D-BEE2-C9FED3C41ED7}" srcOrd="0" destOrd="0" presId="urn:microsoft.com/office/officeart/2005/8/layout/process5"/>
    <dgm:cxn modelId="{14793AFB-12E3-A743-9A9E-241AC8A93E58}" type="presOf" srcId="{B7C62F43-9310-46E7-A8BA-BD8E619925C7}" destId="{C846E184-D6F0-674C-AAD6-000B04CA02A0}" srcOrd="0" destOrd="0" presId="urn:microsoft.com/office/officeart/2005/8/layout/process5"/>
    <dgm:cxn modelId="{E7609F71-9CBD-6149-B7E8-B785D7FA4423}" type="presParOf" srcId="{09E4F418-4E37-0B45-BD86-9645CA0BA7EC}" destId="{83C5172C-1A4C-C841-A1DC-0D6555A19071}" srcOrd="0" destOrd="0" presId="urn:microsoft.com/office/officeart/2005/8/layout/process5"/>
    <dgm:cxn modelId="{B91F9C44-6DF3-F54D-B55E-F18DB91CEF27}" type="presParOf" srcId="{09E4F418-4E37-0B45-BD86-9645CA0BA7EC}" destId="{B631201F-D5E4-444D-BEE2-C9FED3C41ED7}" srcOrd="1" destOrd="0" presId="urn:microsoft.com/office/officeart/2005/8/layout/process5"/>
    <dgm:cxn modelId="{A2CB5822-F740-5847-B10E-26A77C5855AF}" type="presParOf" srcId="{B631201F-D5E4-444D-BEE2-C9FED3C41ED7}" destId="{AE204E6A-C86F-BE46-BEFB-CD432913FD32}" srcOrd="0" destOrd="0" presId="urn:microsoft.com/office/officeart/2005/8/layout/process5"/>
    <dgm:cxn modelId="{0B0B6C79-03D1-1B4C-A376-8D01ED5560F0}" type="presParOf" srcId="{09E4F418-4E37-0B45-BD86-9645CA0BA7EC}" destId="{DC1FB573-F535-5449-ABC9-E6B25F29B39E}" srcOrd="2" destOrd="0" presId="urn:microsoft.com/office/officeart/2005/8/layout/process5"/>
    <dgm:cxn modelId="{9D5A190F-8C41-F944-A4E2-F6158C551B05}" type="presParOf" srcId="{09E4F418-4E37-0B45-BD86-9645CA0BA7EC}" destId="{C846E184-D6F0-674C-AAD6-000B04CA02A0}" srcOrd="3" destOrd="0" presId="urn:microsoft.com/office/officeart/2005/8/layout/process5"/>
    <dgm:cxn modelId="{BF860D62-031A-D84A-980F-67153D8EF787}" type="presParOf" srcId="{C846E184-D6F0-674C-AAD6-000B04CA02A0}" destId="{476DF621-C6B2-2748-988E-74C1083B1904}" srcOrd="0" destOrd="0" presId="urn:microsoft.com/office/officeart/2005/8/layout/process5"/>
    <dgm:cxn modelId="{4B619A6F-2CA7-6943-BF8D-018FC01980B4}" type="presParOf" srcId="{09E4F418-4E37-0B45-BD86-9645CA0BA7EC}" destId="{9BDFD688-19DA-7842-B0B9-0F7508D09BE0}" srcOrd="4" destOrd="0" presId="urn:microsoft.com/office/officeart/2005/8/layout/process5"/>
    <dgm:cxn modelId="{E6F692C6-9D34-624B-82EC-873DC73A95AA}" type="presParOf" srcId="{09E4F418-4E37-0B45-BD86-9645CA0BA7EC}" destId="{066A06DE-4128-984E-9540-544E6E98D950}" srcOrd="5" destOrd="0" presId="urn:microsoft.com/office/officeart/2005/8/layout/process5"/>
    <dgm:cxn modelId="{919223AC-02A2-3B4F-A201-523CE2A41450}" type="presParOf" srcId="{066A06DE-4128-984E-9540-544E6E98D950}" destId="{9E415FA4-4700-9E45-9AAA-4AD337A47648}" srcOrd="0" destOrd="0" presId="urn:microsoft.com/office/officeart/2005/8/layout/process5"/>
    <dgm:cxn modelId="{D54010A9-8694-8646-883D-21492C706730}" type="presParOf" srcId="{09E4F418-4E37-0B45-BD86-9645CA0BA7EC}" destId="{F2EEEC59-AE12-3344-A920-13EFEF57C839}" srcOrd="6" destOrd="0" presId="urn:microsoft.com/office/officeart/2005/8/layout/process5"/>
    <dgm:cxn modelId="{6859B250-76F0-324A-A54E-1EB394D20CCE}" type="presParOf" srcId="{09E4F418-4E37-0B45-BD86-9645CA0BA7EC}" destId="{6DF05690-21E6-8247-9C97-B4FD6B1E16F0}" srcOrd="7" destOrd="0" presId="urn:microsoft.com/office/officeart/2005/8/layout/process5"/>
    <dgm:cxn modelId="{215F147D-1170-CF4B-8DC1-C8823232C721}" type="presParOf" srcId="{6DF05690-21E6-8247-9C97-B4FD6B1E16F0}" destId="{BF74C1C7-FB49-044C-AC56-D10A30A7F328}" srcOrd="0" destOrd="0" presId="urn:microsoft.com/office/officeart/2005/8/layout/process5"/>
    <dgm:cxn modelId="{91BB0874-4697-1A4E-BF61-76D99AA1630C}" type="presParOf" srcId="{09E4F418-4E37-0B45-BD86-9645CA0BA7EC}" destId="{F6864A44-8121-4E4E-9E6C-444AC06FA3BD}" srcOrd="8" destOrd="0" presId="urn:microsoft.com/office/officeart/2005/8/layout/process5"/>
    <dgm:cxn modelId="{D530A068-C406-FD4F-B96E-3F221B0D0CAB}" type="presParOf" srcId="{09E4F418-4E37-0B45-BD86-9645CA0BA7EC}" destId="{124C3935-1723-E149-B1DA-98B472E0F2A1}" srcOrd="9" destOrd="0" presId="urn:microsoft.com/office/officeart/2005/8/layout/process5"/>
    <dgm:cxn modelId="{564C147B-E98B-434D-AED3-7E655A5AF288}" type="presParOf" srcId="{124C3935-1723-E149-B1DA-98B472E0F2A1}" destId="{694D9E33-8260-1140-844B-C5BF1899637C}" srcOrd="0" destOrd="0" presId="urn:microsoft.com/office/officeart/2005/8/layout/process5"/>
    <dgm:cxn modelId="{B166E0DA-1786-9C4B-AB0F-0AC18960401E}" type="presParOf" srcId="{09E4F418-4E37-0B45-BD86-9645CA0BA7EC}" destId="{906A0DCB-707C-8E44-8C17-C372D1428E58}" srcOrd="10"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9AB371-F989-B143-92E6-895CC40B8401}">
      <dsp:nvSpPr>
        <dsp:cNvPr id="0" name=""/>
        <dsp:cNvSpPr/>
      </dsp:nvSpPr>
      <dsp:spPr>
        <a:xfrm>
          <a:off x="0" y="2188"/>
          <a:ext cx="4768779"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1B1119B3-9B09-9047-9290-A26BF55888F4}">
      <dsp:nvSpPr>
        <dsp:cNvPr id="0" name=""/>
        <dsp:cNvSpPr/>
      </dsp:nvSpPr>
      <dsp:spPr>
        <a:xfrm>
          <a:off x="0" y="2188"/>
          <a:ext cx="4768779" cy="1492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solidFill>
                <a:schemeClr val="bg1"/>
              </a:solidFill>
            </a:rPr>
            <a:t>A cybercrime is also known as a computer crime,</a:t>
          </a:r>
          <a:endParaRPr lang="en-US" sz="1700" kern="1200" dirty="0"/>
        </a:p>
      </dsp:txBody>
      <dsp:txXfrm>
        <a:off x="0" y="2188"/>
        <a:ext cx="4768779" cy="1492701"/>
      </dsp:txXfrm>
    </dsp:sp>
    <dsp:sp modelId="{FECB977A-DE3A-7142-88D1-102EE8387087}">
      <dsp:nvSpPr>
        <dsp:cNvPr id="0" name=""/>
        <dsp:cNvSpPr/>
      </dsp:nvSpPr>
      <dsp:spPr>
        <a:xfrm>
          <a:off x="0" y="1494889"/>
          <a:ext cx="4768779"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ABA11C03-4E49-4B44-8411-90EF513F05D0}">
      <dsp:nvSpPr>
        <dsp:cNvPr id="0" name=""/>
        <dsp:cNvSpPr/>
      </dsp:nvSpPr>
      <dsp:spPr>
        <a:xfrm>
          <a:off x="0" y="1494889"/>
          <a:ext cx="4768779" cy="1492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solidFill>
                <a:schemeClr val="bg1"/>
              </a:solidFill>
            </a:rPr>
            <a:t>Cybercrime refers to any illegal behavior that uses a computer, networked device, or a network,</a:t>
          </a:r>
        </a:p>
      </dsp:txBody>
      <dsp:txXfrm>
        <a:off x="0" y="1494889"/>
        <a:ext cx="4768779" cy="1492701"/>
      </dsp:txXfrm>
    </dsp:sp>
    <dsp:sp modelId="{DEFAD1A3-5E44-6745-8737-8966E2A8DF6D}">
      <dsp:nvSpPr>
        <dsp:cNvPr id="0" name=""/>
        <dsp:cNvSpPr/>
      </dsp:nvSpPr>
      <dsp:spPr>
        <a:xfrm>
          <a:off x="0" y="2987591"/>
          <a:ext cx="4768779"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963B93EA-7502-0545-A275-A3CF3512EE1D}">
      <dsp:nvSpPr>
        <dsp:cNvPr id="0" name=""/>
        <dsp:cNvSpPr/>
      </dsp:nvSpPr>
      <dsp:spPr>
        <a:xfrm>
          <a:off x="0" y="2987591"/>
          <a:ext cx="4768779" cy="1492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solidFill>
                <a:schemeClr val="bg1"/>
              </a:solidFill>
            </a:rPr>
            <a:t>As technology advances sensitive information such as credit card information, criminals progressively attempt to steal that information, which is why cybercrime is becoming more of a threat to people. </a:t>
          </a:r>
        </a:p>
      </dsp:txBody>
      <dsp:txXfrm>
        <a:off x="0" y="2987591"/>
        <a:ext cx="4768779" cy="14927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F8DC2D-2307-ED43-AFC3-FE2F3632CEF4}">
      <dsp:nvSpPr>
        <dsp:cNvPr id="0" name=""/>
        <dsp:cNvSpPr/>
      </dsp:nvSpPr>
      <dsp:spPr>
        <a:xfrm>
          <a:off x="3080" y="1273967"/>
          <a:ext cx="2199649" cy="1396777"/>
        </a:xfrm>
        <a:prstGeom prst="roundRect">
          <a:avLst>
            <a:gd name="adj" fmla="val 10000"/>
          </a:avLst>
        </a:prstGeom>
        <a:solidFill>
          <a:schemeClr val="accent1">
            <a:lumMod val="75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1FBAB0E3-48C4-7047-A4EB-41BB5C1B5E2A}">
      <dsp:nvSpPr>
        <dsp:cNvPr id="0" name=""/>
        <dsp:cNvSpPr/>
      </dsp:nvSpPr>
      <dsp:spPr>
        <a:xfrm>
          <a:off x="247486" y="1506152"/>
          <a:ext cx="2199649" cy="1396777"/>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hlinkClick xmlns:r="http://schemas.openxmlformats.org/officeDocument/2006/relationships" r:id="" action="ppaction://hlinkshowjump?jump=nextslide"/>
            </a:rPr>
            <a:t>internet fraud</a:t>
          </a:r>
          <a:endParaRPr lang="en-US" sz="2300" kern="1200" dirty="0"/>
        </a:p>
      </dsp:txBody>
      <dsp:txXfrm>
        <a:off x="288396" y="1547062"/>
        <a:ext cx="2117829" cy="1314957"/>
      </dsp:txXfrm>
    </dsp:sp>
    <dsp:sp modelId="{0219A7F0-D821-AA41-A0FA-47C4F06FF211}">
      <dsp:nvSpPr>
        <dsp:cNvPr id="0" name=""/>
        <dsp:cNvSpPr/>
      </dsp:nvSpPr>
      <dsp:spPr>
        <a:xfrm>
          <a:off x="2691541" y="1273967"/>
          <a:ext cx="2199649" cy="1396777"/>
        </a:xfrm>
        <a:prstGeom prst="roundRect">
          <a:avLst>
            <a:gd name="adj" fmla="val 10000"/>
          </a:avLst>
        </a:prstGeom>
        <a:solidFill>
          <a:schemeClr val="accent1">
            <a:lumMod val="75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253BDE45-1C04-494A-83CA-47F76E5BC3A2}">
      <dsp:nvSpPr>
        <dsp:cNvPr id="0" name=""/>
        <dsp:cNvSpPr/>
      </dsp:nvSpPr>
      <dsp:spPr>
        <a:xfrm>
          <a:off x="2935947" y="1506152"/>
          <a:ext cx="2199649" cy="1396777"/>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hlinkClick xmlns:r="http://schemas.openxmlformats.org/officeDocument/2006/relationships" r:id="" action="ppaction://hlinksldjump"/>
            </a:rPr>
            <a:t>Identity fraud </a:t>
          </a:r>
          <a:endParaRPr lang="en-US" sz="2300" kern="1200" dirty="0"/>
        </a:p>
      </dsp:txBody>
      <dsp:txXfrm>
        <a:off x="2976857" y="1547062"/>
        <a:ext cx="2117829" cy="1314957"/>
      </dsp:txXfrm>
    </dsp:sp>
    <dsp:sp modelId="{E45F8E12-D718-E24D-BE92-175010076276}">
      <dsp:nvSpPr>
        <dsp:cNvPr id="0" name=""/>
        <dsp:cNvSpPr/>
      </dsp:nvSpPr>
      <dsp:spPr>
        <a:xfrm>
          <a:off x="5380002" y="1273967"/>
          <a:ext cx="2199649" cy="1396777"/>
        </a:xfrm>
        <a:prstGeom prst="roundRect">
          <a:avLst>
            <a:gd name="adj" fmla="val 10000"/>
          </a:avLst>
        </a:prstGeom>
        <a:solidFill>
          <a:schemeClr val="accent1">
            <a:lumMod val="75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1B8845E2-1933-AB45-92B0-850BB5F742C4}">
      <dsp:nvSpPr>
        <dsp:cNvPr id="0" name=""/>
        <dsp:cNvSpPr/>
      </dsp:nvSpPr>
      <dsp:spPr>
        <a:xfrm>
          <a:off x="5624408" y="1506152"/>
          <a:ext cx="2199649" cy="1396777"/>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hlinkClick xmlns:r="http://schemas.openxmlformats.org/officeDocument/2006/relationships" r:id="" action="ppaction://hlinksldjump"/>
            </a:rPr>
            <a:t>Theft of financial or card payment data</a:t>
          </a:r>
          <a:endParaRPr lang="en-US" sz="2300" kern="1200" dirty="0"/>
        </a:p>
      </dsp:txBody>
      <dsp:txXfrm>
        <a:off x="5665318" y="1547062"/>
        <a:ext cx="2117829" cy="1314957"/>
      </dsp:txXfrm>
    </dsp:sp>
    <dsp:sp modelId="{00E0FCDB-A950-C54A-AA94-40D2EA354B9D}">
      <dsp:nvSpPr>
        <dsp:cNvPr id="0" name=""/>
        <dsp:cNvSpPr/>
      </dsp:nvSpPr>
      <dsp:spPr>
        <a:xfrm>
          <a:off x="8068463" y="1273967"/>
          <a:ext cx="2199649" cy="1396777"/>
        </a:xfrm>
        <a:prstGeom prst="roundRect">
          <a:avLst>
            <a:gd name="adj" fmla="val 10000"/>
          </a:avLst>
        </a:prstGeom>
        <a:solidFill>
          <a:schemeClr val="accent1">
            <a:lumMod val="75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0713F202-6671-2140-9851-629D8EBB5503}">
      <dsp:nvSpPr>
        <dsp:cNvPr id="0" name=""/>
        <dsp:cNvSpPr/>
      </dsp:nvSpPr>
      <dsp:spPr>
        <a:xfrm>
          <a:off x="8312869" y="1506152"/>
          <a:ext cx="2199649" cy="1396777"/>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hlinkClick xmlns:r="http://schemas.openxmlformats.org/officeDocument/2006/relationships" r:id="" action="ppaction://hlinksldjump"/>
            </a:rPr>
            <a:t>Theft and sale of corporate data</a:t>
          </a:r>
          <a:endParaRPr lang="en-US" sz="2300" kern="1200" dirty="0"/>
        </a:p>
      </dsp:txBody>
      <dsp:txXfrm>
        <a:off x="8353779" y="1547062"/>
        <a:ext cx="2117829" cy="13149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C5172C-1A4C-C841-A1DC-0D6555A19071}">
      <dsp:nvSpPr>
        <dsp:cNvPr id="0" name=""/>
        <dsp:cNvSpPr/>
      </dsp:nvSpPr>
      <dsp:spPr>
        <a:xfrm>
          <a:off x="8268" y="143849"/>
          <a:ext cx="2471312" cy="14827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If getting caught doing cybercrimes, then..</a:t>
          </a:r>
        </a:p>
      </dsp:txBody>
      <dsp:txXfrm>
        <a:off x="51697" y="187278"/>
        <a:ext cx="2384454" cy="1395929"/>
      </dsp:txXfrm>
    </dsp:sp>
    <dsp:sp modelId="{B631201F-D5E4-444D-BEE2-C9FED3C41ED7}">
      <dsp:nvSpPr>
        <dsp:cNvPr id="0" name=""/>
        <dsp:cNvSpPr/>
      </dsp:nvSpPr>
      <dsp:spPr>
        <a:xfrm>
          <a:off x="2697056" y="578800"/>
          <a:ext cx="523918" cy="61288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2697056" y="701377"/>
        <a:ext cx="366743" cy="367731"/>
      </dsp:txXfrm>
    </dsp:sp>
    <dsp:sp modelId="{DC1FB573-F535-5449-ABC9-E6B25F29B39E}">
      <dsp:nvSpPr>
        <dsp:cNvPr id="0" name=""/>
        <dsp:cNvSpPr/>
      </dsp:nvSpPr>
      <dsp:spPr>
        <a:xfrm>
          <a:off x="3468106" y="143849"/>
          <a:ext cx="2471312" cy="14827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There are different prison sentences depending on the seriousness of your cybercrime,</a:t>
          </a:r>
        </a:p>
      </dsp:txBody>
      <dsp:txXfrm>
        <a:off x="3511535" y="187278"/>
        <a:ext cx="2384454" cy="1395929"/>
      </dsp:txXfrm>
    </dsp:sp>
    <dsp:sp modelId="{C846E184-D6F0-674C-AAD6-000B04CA02A0}">
      <dsp:nvSpPr>
        <dsp:cNvPr id="0" name=""/>
        <dsp:cNvSpPr/>
      </dsp:nvSpPr>
      <dsp:spPr>
        <a:xfrm>
          <a:off x="6156894" y="578800"/>
          <a:ext cx="523918" cy="61288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6156894" y="701377"/>
        <a:ext cx="366743" cy="367731"/>
      </dsp:txXfrm>
    </dsp:sp>
    <dsp:sp modelId="{9BDFD688-19DA-7842-B0B9-0F7508D09BE0}">
      <dsp:nvSpPr>
        <dsp:cNvPr id="0" name=""/>
        <dsp:cNvSpPr/>
      </dsp:nvSpPr>
      <dsp:spPr>
        <a:xfrm>
          <a:off x="6927943" y="143849"/>
          <a:ext cx="2471312" cy="14827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If First-degree crime: 10-20 years in prison and up to $200,000 in fines</a:t>
          </a:r>
        </a:p>
      </dsp:txBody>
      <dsp:txXfrm>
        <a:off x="6971372" y="187278"/>
        <a:ext cx="2384454" cy="1395929"/>
      </dsp:txXfrm>
    </dsp:sp>
    <dsp:sp modelId="{066A06DE-4128-984E-9540-544E6E98D950}">
      <dsp:nvSpPr>
        <dsp:cNvPr id="0" name=""/>
        <dsp:cNvSpPr/>
      </dsp:nvSpPr>
      <dsp:spPr>
        <a:xfrm rot="5400000">
          <a:off x="7901641" y="1799629"/>
          <a:ext cx="523918" cy="61288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5400000">
        <a:off x="7979735" y="1844113"/>
        <a:ext cx="367731" cy="366743"/>
      </dsp:txXfrm>
    </dsp:sp>
    <dsp:sp modelId="{F2EEEC59-AE12-3344-A920-13EFEF57C839}">
      <dsp:nvSpPr>
        <dsp:cNvPr id="0" name=""/>
        <dsp:cNvSpPr/>
      </dsp:nvSpPr>
      <dsp:spPr>
        <a:xfrm>
          <a:off x="6927943" y="2615162"/>
          <a:ext cx="2471312" cy="14827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If Second-degree crime: 5-10 years in prison and up to $150,000 in fines </a:t>
          </a:r>
        </a:p>
      </dsp:txBody>
      <dsp:txXfrm>
        <a:off x="6971372" y="2658591"/>
        <a:ext cx="2384454" cy="1395929"/>
      </dsp:txXfrm>
    </dsp:sp>
    <dsp:sp modelId="{6DF05690-21E6-8247-9C97-B4FD6B1E16F0}">
      <dsp:nvSpPr>
        <dsp:cNvPr id="0" name=""/>
        <dsp:cNvSpPr/>
      </dsp:nvSpPr>
      <dsp:spPr>
        <a:xfrm rot="10800000">
          <a:off x="6186550" y="3050113"/>
          <a:ext cx="523918" cy="61288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10800000">
        <a:off x="6343725" y="3172690"/>
        <a:ext cx="366743" cy="367731"/>
      </dsp:txXfrm>
    </dsp:sp>
    <dsp:sp modelId="{F6864A44-8121-4E4E-9E6C-444AC06FA3BD}">
      <dsp:nvSpPr>
        <dsp:cNvPr id="0" name=""/>
        <dsp:cNvSpPr/>
      </dsp:nvSpPr>
      <dsp:spPr>
        <a:xfrm>
          <a:off x="3468106" y="2615162"/>
          <a:ext cx="2471312" cy="14827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If Third-degree crime: 3-5 years in prison and up to $15,000 in fines</a:t>
          </a:r>
        </a:p>
      </dsp:txBody>
      <dsp:txXfrm>
        <a:off x="3511535" y="2658591"/>
        <a:ext cx="2384454" cy="1395929"/>
      </dsp:txXfrm>
    </dsp:sp>
    <dsp:sp modelId="{124C3935-1723-E149-B1DA-98B472E0F2A1}">
      <dsp:nvSpPr>
        <dsp:cNvPr id="0" name=""/>
        <dsp:cNvSpPr/>
      </dsp:nvSpPr>
      <dsp:spPr>
        <a:xfrm rot="10800000">
          <a:off x="2726712" y="3050113"/>
          <a:ext cx="523918" cy="61288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10800000">
        <a:off x="2883887" y="3172690"/>
        <a:ext cx="366743" cy="367731"/>
      </dsp:txXfrm>
    </dsp:sp>
    <dsp:sp modelId="{906A0DCB-707C-8E44-8C17-C372D1428E58}">
      <dsp:nvSpPr>
        <dsp:cNvPr id="0" name=""/>
        <dsp:cNvSpPr/>
      </dsp:nvSpPr>
      <dsp:spPr>
        <a:xfrm>
          <a:off x="8268" y="2615162"/>
          <a:ext cx="2471312" cy="14827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If Fourth-degree crime: Up to 18 months in prison and up to $10,000 in fines</a:t>
          </a:r>
        </a:p>
      </dsp:txBody>
      <dsp:txXfrm>
        <a:off x="51697" y="2658591"/>
        <a:ext cx="2384454" cy="1395929"/>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40AE0-D989-392E-C528-A2FB3103133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JO"/>
          </a:p>
        </p:txBody>
      </p:sp>
      <p:sp>
        <p:nvSpPr>
          <p:cNvPr id="3" name="Subtitle 2">
            <a:extLst>
              <a:ext uri="{FF2B5EF4-FFF2-40B4-BE49-F238E27FC236}">
                <a16:creationId xmlns:a16="http://schemas.microsoft.com/office/drawing/2014/main" id="{117D2EB4-670E-B1BB-AC09-BD8C76F92A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JO"/>
          </a:p>
        </p:txBody>
      </p:sp>
      <p:sp>
        <p:nvSpPr>
          <p:cNvPr id="4" name="Date Placeholder 3">
            <a:extLst>
              <a:ext uri="{FF2B5EF4-FFF2-40B4-BE49-F238E27FC236}">
                <a16:creationId xmlns:a16="http://schemas.microsoft.com/office/drawing/2014/main" id="{60C916B2-88A2-27C0-14E0-B4C99C883372}"/>
              </a:ext>
            </a:extLst>
          </p:cNvPr>
          <p:cNvSpPr>
            <a:spLocks noGrp="1"/>
          </p:cNvSpPr>
          <p:nvPr>
            <p:ph type="dt" sz="half" idx="10"/>
          </p:nvPr>
        </p:nvSpPr>
        <p:spPr/>
        <p:txBody>
          <a:bodyPr/>
          <a:lstStyle/>
          <a:p>
            <a:fld id="{65DC638F-3A4C-F74E-A00D-EA7C2D04E3DF}" type="datetimeFigureOut">
              <a:rPr lang="en-JO" smtClean="0"/>
              <a:t>29/03/2023</a:t>
            </a:fld>
            <a:endParaRPr lang="en-JO"/>
          </a:p>
        </p:txBody>
      </p:sp>
      <p:sp>
        <p:nvSpPr>
          <p:cNvPr id="5" name="Footer Placeholder 4">
            <a:extLst>
              <a:ext uri="{FF2B5EF4-FFF2-40B4-BE49-F238E27FC236}">
                <a16:creationId xmlns:a16="http://schemas.microsoft.com/office/drawing/2014/main" id="{781F8F07-2284-B594-D973-337455DB3659}"/>
              </a:ext>
            </a:extLst>
          </p:cNvPr>
          <p:cNvSpPr>
            <a:spLocks noGrp="1"/>
          </p:cNvSpPr>
          <p:nvPr>
            <p:ph type="ftr" sz="quarter" idx="11"/>
          </p:nvPr>
        </p:nvSpPr>
        <p:spPr/>
        <p:txBody>
          <a:bodyPr/>
          <a:lstStyle/>
          <a:p>
            <a:endParaRPr lang="en-JO"/>
          </a:p>
        </p:txBody>
      </p:sp>
      <p:sp>
        <p:nvSpPr>
          <p:cNvPr id="6" name="Slide Number Placeholder 5">
            <a:extLst>
              <a:ext uri="{FF2B5EF4-FFF2-40B4-BE49-F238E27FC236}">
                <a16:creationId xmlns:a16="http://schemas.microsoft.com/office/drawing/2014/main" id="{0BED5FDA-BAFC-FF6A-68C1-0708C47C17A5}"/>
              </a:ext>
            </a:extLst>
          </p:cNvPr>
          <p:cNvSpPr>
            <a:spLocks noGrp="1"/>
          </p:cNvSpPr>
          <p:nvPr>
            <p:ph type="sldNum" sz="quarter" idx="12"/>
          </p:nvPr>
        </p:nvSpPr>
        <p:spPr/>
        <p:txBody>
          <a:bodyPr/>
          <a:lstStyle/>
          <a:p>
            <a:fld id="{77B9F205-AE4E-7048-B258-B6C9957C4589}" type="slidenum">
              <a:rPr lang="en-JO" smtClean="0"/>
              <a:t>‹#›</a:t>
            </a:fld>
            <a:endParaRPr lang="en-JO"/>
          </a:p>
        </p:txBody>
      </p:sp>
    </p:spTree>
    <p:extLst>
      <p:ext uri="{BB962C8B-B14F-4D97-AF65-F5344CB8AC3E}">
        <p14:creationId xmlns:p14="http://schemas.microsoft.com/office/powerpoint/2010/main" val="3629725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908D2-C961-83C7-26CD-EF6398E72B84}"/>
              </a:ext>
            </a:extLst>
          </p:cNvPr>
          <p:cNvSpPr>
            <a:spLocks noGrp="1"/>
          </p:cNvSpPr>
          <p:nvPr>
            <p:ph type="title"/>
          </p:nvPr>
        </p:nvSpPr>
        <p:spPr/>
        <p:txBody>
          <a:bodyPr/>
          <a:lstStyle/>
          <a:p>
            <a:r>
              <a:rPr lang="en-US"/>
              <a:t>Click to edit Master title style</a:t>
            </a:r>
            <a:endParaRPr lang="en-JO"/>
          </a:p>
        </p:txBody>
      </p:sp>
      <p:sp>
        <p:nvSpPr>
          <p:cNvPr id="3" name="Vertical Text Placeholder 2">
            <a:extLst>
              <a:ext uri="{FF2B5EF4-FFF2-40B4-BE49-F238E27FC236}">
                <a16:creationId xmlns:a16="http://schemas.microsoft.com/office/drawing/2014/main" id="{1436CE44-612E-C01D-FBA3-D06A7B8247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Date Placeholder 3">
            <a:extLst>
              <a:ext uri="{FF2B5EF4-FFF2-40B4-BE49-F238E27FC236}">
                <a16:creationId xmlns:a16="http://schemas.microsoft.com/office/drawing/2014/main" id="{16064380-F3F9-1BA6-D4C4-C89B9935E8BF}"/>
              </a:ext>
            </a:extLst>
          </p:cNvPr>
          <p:cNvSpPr>
            <a:spLocks noGrp="1"/>
          </p:cNvSpPr>
          <p:nvPr>
            <p:ph type="dt" sz="half" idx="10"/>
          </p:nvPr>
        </p:nvSpPr>
        <p:spPr/>
        <p:txBody>
          <a:bodyPr/>
          <a:lstStyle/>
          <a:p>
            <a:fld id="{65DC638F-3A4C-F74E-A00D-EA7C2D04E3DF}" type="datetimeFigureOut">
              <a:rPr lang="en-JO" smtClean="0"/>
              <a:t>29/03/2023</a:t>
            </a:fld>
            <a:endParaRPr lang="en-JO"/>
          </a:p>
        </p:txBody>
      </p:sp>
      <p:sp>
        <p:nvSpPr>
          <p:cNvPr id="5" name="Footer Placeholder 4">
            <a:extLst>
              <a:ext uri="{FF2B5EF4-FFF2-40B4-BE49-F238E27FC236}">
                <a16:creationId xmlns:a16="http://schemas.microsoft.com/office/drawing/2014/main" id="{27578D14-B6F7-317C-0E73-E8BE0B9C49A3}"/>
              </a:ext>
            </a:extLst>
          </p:cNvPr>
          <p:cNvSpPr>
            <a:spLocks noGrp="1"/>
          </p:cNvSpPr>
          <p:nvPr>
            <p:ph type="ftr" sz="quarter" idx="11"/>
          </p:nvPr>
        </p:nvSpPr>
        <p:spPr/>
        <p:txBody>
          <a:bodyPr/>
          <a:lstStyle/>
          <a:p>
            <a:endParaRPr lang="en-JO"/>
          </a:p>
        </p:txBody>
      </p:sp>
      <p:sp>
        <p:nvSpPr>
          <p:cNvPr id="6" name="Slide Number Placeholder 5">
            <a:extLst>
              <a:ext uri="{FF2B5EF4-FFF2-40B4-BE49-F238E27FC236}">
                <a16:creationId xmlns:a16="http://schemas.microsoft.com/office/drawing/2014/main" id="{45CFB16D-F2C5-42B5-3A45-F94487B6E547}"/>
              </a:ext>
            </a:extLst>
          </p:cNvPr>
          <p:cNvSpPr>
            <a:spLocks noGrp="1"/>
          </p:cNvSpPr>
          <p:nvPr>
            <p:ph type="sldNum" sz="quarter" idx="12"/>
          </p:nvPr>
        </p:nvSpPr>
        <p:spPr/>
        <p:txBody>
          <a:bodyPr/>
          <a:lstStyle/>
          <a:p>
            <a:fld id="{77B9F205-AE4E-7048-B258-B6C9957C4589}" type="slidenum">
              <a:rPr lang="en-JO" smtClean="0"/>
              <a:t>‹#›</a:t>
            </a:fld>
            <a:endParaRPr lang="en-JO"/>
          </a:p>
        </p:txBody>
      </p:sp>
    </p:spTree>
    <p:extLst>
      <p:ext uri="{BB962C8B-B14F-4D97-AF65-F5344CB8AC3E}">
        <p14:creationId xmlns:p14="http://schemas.microsoft.com/office/powerpoint/2010/main" val="709436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05906C4-A65D-CBE1-E1F1-4806565DD22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JO"/>
          </a:p>
        </p:txBody>
      </p:sp>
      <p:sp>
        <p:nvSpPr>
          <p:cNvPr id="3" name="Vertical Text Placeholder 2">
            <a:extLst>
              <a:ext uri="{FF2B5EF4-FFF2-40B4-BE49-F238E27FC236}">
                <a16:creationId xmlns:a16="http://schemas.microsoft.com/office/drawing/2014/main" id="{BDCBAFB5-ED2F-1E06-5665-C9F73C9A6D1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Date Placeholder 3">
            <a:extLst>
              <a:ext uri="{FF2B5EF4-FFF2-40B4-BE49-F238E27FC236}">
                <a16:creationId xmlns:a16="http://schemas.microsoft.com/office/drawing/2014/main" id="{55E8CDBE-DD14-B39C-241D-EE52E9FD8F32}"/>
              </a:ext>
            </a:extLst>
          </p:cNvPr>
          <p:cNvSpPr>
            <a:spLocks noGrp="1"/>
          </p:cNvSpPr>
          <p:nvPr>
            <p:ph type="dt" sz="half" idx="10"/>
          </p:nvPr>
        </p:nvSpPr>
        <p:spPr/>
        <p:txBody>
          <a:bodyPr/>
          <a:lstStyle/>
          <a:p>
            <a:fld id="{65DC638F-3A4C-F74E-A00D-EA7C2D04E3DF}" type="datetimeFigureOut">
              <a:rPr lang="en-JO" smtClean="0"/>
              <a:t>29/03/2023</a:t>
            </a:fld>
            <a:endParaRPr lang="en-JO"/>
          </a:p>
        </p:txBody>
      </p:sp>
      <p:sp>
        <p:nvSpPr>
          <p:cNvPr id="5" name="Footer Placeholder 4">
            <a:extLst>
              <a:ext uri="{FF2B5EF4-FFF2-40B4-BE49-F238E27FC236}">
                <a16:creationId xmlns:a16="http://schemas.microsoft.com/office/drawing/2014/main" id="{74801CC2-07CE-FC7B-4CF8-FE17858D9348}"/>
              </a:ext>
            </a:extLst>
          </p:cNvPr>
          <p:cNvSpPr>
            <a:spLocks noGrp="1"/>
          </p:cNvSpPr>
          <p:nvPr>
            <p:ph type="ftr" sz="quarter" idx="11"/>
          </p:nvPr>
        </p:nvSpPr>
        <p:spPr/>
        <p:txBody>
          <a:bodyPr/>
          <a:lstStyle/>
          <a:p>
            <a:endParaRPr lang="en-JO"/>
          </a:p>
        </p:txBody>
      </p:sp>
      <p:sp>
        <p:nvSpPr>
          <p:cNvPr id="6" name="Slide Number Placeholder 5">
            <a:extLst>
              <a:ext uri="{FF2B5EF4-FFF2-40B4-BE49-F238E27FC236}">
                <a16:creationId xmlns:a16="http://schemas.microsoft.com/office/drawing/2014/main" id="{6C845C6E-5913-73BC-DA56-93EF6B7EFAC5}"/>
              </a:ext>
            </a:extLst>
          </p:cNvPr>
          <p:cNvSpPr>
            <a:spLocks noGrp="1"/>
          </p:cNvSpPr>
          <p:nvPr>
            <p:ph type="sldNum" sz="quarter" idx="12"/>
          </p:nvPr>
        </p:nvSpPr>
        <p:spPr/>
        <p:txBody>
          <a:bodyPr/>
          <a:lstStyle/>
          <a:p>
            <a:fld id="{77B9F205-AE4E-7048-B258-B6C9957C4589}" type="slidenum">
              <a:rPr lang="en-JO" smtClean="0"/>
              <a:t>‹#›</a:t>
            </a:fld>
            <a:endParaRPr lang="en-JO"/>
          </a:p>
        </p:txBody>
      </p:sp>
    </p:spTree>
    <p:extLst>
      <p:ext uri="{BB962C8B-B14F-4D97-AF65-F5344CB8AC3E}">
        <p14:creationId xmlns:p14="http://schemas.microsoft.com/office/powerpoint/2010/main" val="2878158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787AA-D058-B680-E5C1-14972CA715D6}"/>
              </a:ext>
            </a:extLst>
          </p:cNvPr>
          <p:cNvSpPr>
            <a:spLocks noGrp="1"/>
          </p:cNvSpPr>
          <p:nvPr>
            <p:ph type="title"/>
          </p:nvPr>
        </p:nvSpPr>
        <p:spPr/>
        <p:txBody>
          <a:bodyPr/>
          <a:lstStyle/>
          <a:p>
            <a:r>
              <a:rPr lang="en-US"/>
              <a:t>Click to edit Master title style</a:t>
            </a:r>
            <a:endParaRPr lang="en-JO"/>
          </a:p>
        </p:txBody>
      </p:sp>
      <p:sp>
        <p:nvSpPr>
          <p:cNvPr id="3" name="Content Placeholder 2">
            <a:extLst>
              <a:ext uri="{FF2B5EF4-FFF2-40B4-BE49-F238E27FC236}">
                <a16:creationId xmlns:a16="http://schemas.microsoft.com/office/drawing/2014/main" id="{F7DE0E2D-0ACA-4E40-08F5-F9340A3A641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Date Placeholder 3">
            <a:extLst>
              <a:ext uri="{FF2B5EF4-FFF2-40B4-BE49-F238E27FC236}">
                <a16:creationId xmlns:a16="http://schemas.microsoft.com/office/drawing/2014/main" id="{1925994C-E3DC-100E-40B6-8FEA973812E6}"/>
              </a:ext>
            </a:extLst>
          </p:cNvPr>
          <p:cNvSpPr>
            <a:spLocks noGrp="1"/>
          </p:cNvSpPr>
          <p:nvPr>
            <p:ph type="dt" sz="half" idx="10"/>
          </p:nvPr>
        </p:nvSpPr>
        <p:spPr/>
        <p:txBody>
          <a:bodyPr/>
          <a:lstStyle/>
          <a:p>
            <a:fld id="{65DC638F-3A4C-F74E-A00D-EA7C2D04E3DF}" type="datetimeFigureOut">
              <a:rPr lang="en-JO" smtClean="0"/>
              <a:t>29/03/2023</a:t>
            </a:fld>
            <a:endParaRPr lang="en-JO"/>
          </a:p>
        </p:txBody>
      </p:sp>
      <p:sp>
        <p:nvSpPr>
          <p:cNvPr id="5" name="Footer Placeholder 4">
            <a:extLst>
              <a:ext uri="{FF2B5EF4-FFF2-40B4-BE49-F238E27FC236}">
                <a16:creationId xmlns:a16="http://schemas.microsoft.com/office/drawing/2014/main" id="{493F2D33-DE78-377E-8307-BB6C0F8CA229}"/>
              </a:ext>
            </a:extLst>
          </p:cNvPr>
          <p:cNvSpPr>
            <a:spLocks noGrp="1"/>
          </p:cNvSpPr>
          <p:nvPr>
            <p:ph type="ftr" sz="quarter" idx="11"/>
          </p:nvPr>
        </p:nvSpPr>
        <p:spPr/>
        <p:txBody>
          <a:bodyPr/>
          <a:lstStyle/>
          <a:p>
            <a:endParaRPr lang="en-JO"/>
          </a:p>
        </p:txBody>
      </p:sp>
      <p:sp>
        <p:nvSpPr>
          <p:cNvPr id="6" name="Slide Number Placeholder 5">
            <a:extLst>
              <a:ext uri="{FF2B5EF4-FFF2-40B4-BE49-F238E27FC236}">
                <a16:creationId xmlns:a16="http://schemas.microsoft.com/office/drawing/2014/main" id="{B007D4E4-D6E2-D859-4C97-60CAEC42F6E9}"/>
              </a:ext>
            </a:extLst>
          </p:cNvPr>
          <p:cNvSpPr>
            <a:spLocks noGrp="1"/>
          </p:cNvSpPr>
          <p:nvPr>
            <p:ph type="sldNum" sz="quarter" idx="12"/>
          </p:nvPr>
        </p:nvSpPr>
        <p:spPr/>
        <p:txBody>
          <a:bodyPr/>
          <a:lstStyle/>
          <a:p>
            <a:fld id="{77B9F205-AE4E-7048-B258-B6C9957C4589}" type="slidenum">
              <a:rPr lang="en-JO" smtClean="0"/>
              <a:t>‹#›</a:t>
            </a:fld>
            <a:endParaRPr lang="en-JO"/>
          </a:p>
        </p:txBody>
      </p:sp>
    </p:spTree>
    <p:extLst>
      <p:ext uri="{BB962C8B-B14F-4D97-AF65-F5344CB8AC3E}">
        <p14:creationId xmlns:p14="http://schemas.microsoft.com/office/powerpoint/2010/main" val="3941568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CC791-807E-4799-21F5-E1FD642267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JO"/>
          </a:p>
        </p:txBody>
      </p:sp>
      <p:sp>
        <p:nvSpPr>
          <p:cNvPr id="3" name="Text Placeholder 2">
            <a:extLst>
              <a:ext uri="{FF2B5EF4-FFF2-40B4-BE49-F238E27FC236}">
                <a16:creationId xmlns:a16="http://schemas.microsoft.com/office/drawing/2014/main" id="{9E510A4D-1D1E-18E3-3918-9FD3C47AF0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BC12D28-ACE8-D27D-92AC-8FBFD33D655F}"/>
              </a:ext>
            </a:extLst>
          </p:cNvPr>
          <p:cNvSpPr>
            <a:spLocks noGrp="1"/>
          </p:cNvSpPr>
          <p:nvPr>
            <p:ph type="dt" sz="half" idx="10"/>
          </p:nvPr>
        </p:nvSpPr>
        <p:spPr/>
        <p:txBody>
          <a:bodyPr/>
          <a:lstStyle/>
          <a:p>
            <a:fld id="{65DC638F-3A4C-F74E-A00D-EA7C2D04E3DF}" type="datetimeFigureOut">
              <a:rPr lang="en-JO" smtClean="0"/>
              <a:t>29/03/2023</a:t>
            </a:fld>
            <a:endParaRPr lang="en-JO"/>
          </a:p>
        </p:txBody>
      </p:sp>
      <p:sp>
        <p:nvSpPr>
          <p:cNvPr id="5" name="Footer Placeholder 4">
            <a:extLst>
              <a:ext uri="{FF2B5EF4-FFF2-40B4-BE49-F238E27FC236}">
                <a16:creationId xmlns:a16="http://schemas.microsoft.com/office/drawing/2014/main" id="{65B4D652-5ECA-E32D-9D6A-97C0235A15B6}"/>
              </a:ext>
            </a:extLst>
          </p:cNvPr>
          <p:cNvSpPr>
            <a:spLocks noGrp="1"/>
          </p:cNvSpPr>
          <p:nvPr>
            <p:ph type="ftr" sz="quarter" idx="11"/>
          </p:nvPr>
        </p:nvSpPr>
        <p:spPr/>
        <p:txBody>
          <a:bodyPr/>
          <a:lstStyle/>
          <a:p>
            <a:endParaRPr lang="en-JO"/>
          </a:p>
        </p:txBody>
      </p:sp>
      <p:sp>
        <p:nvSpPr>
          <p:cNvPr id="6" name="Slide Number Placeholder 5">
            <a:extLst>
              <a:ext uri="{FF2B5EF4-FFF2-40B4-BE49-F238E27FC236}">
                <a16:creationId xmlns:a16="http://schemas.microsoft.com/office/drawing/2014/main" id="{E165D89F-4A17-9581-016A-161A7FEA5C79}"/>
              </a:ext>
            </a:extLst>
          </p:cNvPr>
          <p:cNvSpPr>
            <a:spLocks noGrp="1"/>
          </p:cNvSpPr>
          <p:nvPr>
            <p:ph type="sldNum" sz="quarter" idx="12"/>
          </p:nvPr>
        </p:nvSpPr>
        <p:spPr/>
        <p:txBody>
          <a:bodyPr/>
          <a:lstStyle/>
          <a:p>
            <a:fld id="{77B9F205-AE4E-7048-B258-B6C9957C4589}" type="slidenum">
              <a:rPr lang="en-JO" smtClean="0"/>
              <a:t>‹#›</a:t>
            </a:fld>
            <a:endParaRPr lang="en-JO"/>
          </a:p>
        </p:txBody>
      </p:sp>
    </p:spTree>
    <p:extLst>
      <p:ext uri="{BB962C8B-B14F-4D97-AF65-F5344CB8AC3E}">
        <p14:creationId xmlns:p14="http://schemas.microsoft.com/office/powerpoint/2010/main" val="1988678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A8ED0-86CB-A79A-FECA-0C237FC14D49}"/>
              </a:ext>
            </a:extLst>
          </p:cNvPr>
          <p:cNvSpPr>
            <a:spLocks noGrp="1"/>
          </p:cNvSpPr>
          <p:nvPr>
            <p:ph type="title"/>
          </p:nvPr>
        </p:nvSpPr>
        <p:spPr/>
        <p:txBody>
          <a:bodyPr/>
          <a:lstStyle/>
          <a:p>
            <a:r>
              <a:rPr lang="en-US"/>
              <a:t>Click to edit Master title style</a:t>
            </a:r>
            <a:endParaRPr lang="en-JO"/>
          </a:p>
        </p:txBody>
      </p:sp>
      <p:sp>
        <p:nvSpPr>
          <p:cNvPr id="3" name="Content Placeholder 2">
            <a:extLst>
              <a:ext uri="{FF2B5EF4-FFF2-40B4-BE49-F238E27FC236}">
                <a16:creationId xmlns:a16="http://schemas.microsoft.com/office/drawing/2014/main" id="{03A3964A-42BD-8590-BF51-F513C751ECE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Content Placeholder 3">
            <a:extLst>
              <a:ext uri="{FF2B5EF4-FFF2-40B4-BE49-F238E27FC236}">
                <a16:creationId xmlns:a16="http://schemas.microsoft.com/office/drawing/2014/main" id="{4FA6333E-107D-CC1A-1646-F2357964051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5" name="Date Placeholder 4">
            <a:extLst>
              <a:ext uri="{FF2B5EF4-FFF2-40B4-BE49-F238E27FC236}">
                <a16:creationId xmlns:a16="http://schemas.microsoft.com/office/drawing/2014/main" id="{078F98CA-9D94-A1BE-F5CC-2BA551901745}"/>
              </a:ext>
            </a:extLst>
          </p:cNvPr>
          <p:cNvSpPr>
            <a:spLocks noGrp="1"/>
          </p:cNvSpPr>
          <p:nvPr>
            <p:ph type="dt" sz="half" idx="10"/>
          </p:nvPr>
        </p:nvSpPr>
        <p:spPr/>
        <p:txBody>
          <a:bodyPr/>
          <a:lstStyle/>
          <a:p>
            <a:fld id="{65DC638F-3A4C-F74E-A00D-EA7C2D04E3DF}" type="datetimeFigureOut">
              <a:rPr lang="en-JO" smtClean="0"/>
              <a:t>29/03/2023</a:t>
            </a:fld>
            <a:endParaRPr lang="en-JO"/>
          </a:p>
        </p:txBody>
      </p:sp>
      <p:sp>
        <p:nvSpPr>
          <p:cNvPr id="6" name="Footer Placeholder 5">
            <a:extLst>
              <a:ext uri="{FF2B5EF4-FFF2-40B4-BE49-F238E27FC236}">
                <a16:creationId xmlns:a16="http://schemas.microsoft.com/office/drawing/2014/main" id="{AFC6A36F-B4BB-FE70-D644-4B2A007C3AB5}"/>
              </a:ext>
            </a:extLst>
          </p:cNvPr>
          <p:cNvSpPr>
            <a:spLocks noGrp="1"/>
          </p:cNvSpPr>
          <p:nvPr>
            <p:ph type="ftr" sz="quarter" idx="11"/>
          </p:nvPr>
        </p:nvSpPr>
        <p:spPr/>
        <p:txBody>
          <a:bodyPr/>
          <a:lstStyle/>
          <a:p>
            <a:endParaRPr lang="en-JO"/>
          </a:p>
        </p:txBody>
      </p:sp>
      <p:sp>
        <p:nvSpPr>
          <p:cNvPr id="7" name="Slide Number Placeholder 6">
            <a:extLst>
              <a:ext uri="{FF2B5EF4-FFF2-40B4-BE49-F238E27FC236}">
                <a16:creationId xmlns:a16="http://schemas.microsoft.com/office/drawing/2014/main" id="{A94A6D0A-C516-2917-FB20-1890CCD35171}"/>
              </a:ext>
            </a:extLst>
          </p:cNvPr>
          <p:cNvSpPr>
            <a:spLocks noGrp="1"/>
          </p:cNvSpPr>
          <p:nvPr>
            <p:ph type="sldNum" sz="quarter" idx="12"/>
          </p:nvPr>
        </p:nvSpPr>
        <p:spPr/>
        <p:txBody>
          <a:bodyPr/>
          <a:lstStyle/>
          <a:p>
            <a:fld id="{77B9F205-AE4E-7048-B258-B6C9957C4589}" type="slidenum">
              <a:rPr lang="en-JO" smtClean="0"/>
              <a:t>‹#›</a:t>
            </a:fld>
            <a:endParaRPr lang="en-JO"/>
          </a:p>
        </p:txBody>
      </p:sp>
    </p:spTree>
    <p:extLst>
      <p:ext uri="{BB962C8B-B14F-4D97-AF65-F5344CB8AC3E}">
        <p14:creationId xmlns:p14="http://schemas.microsoft.com/office/powerpoint/2010/main" val="2832514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F0D50-2970-23D8-9ED8-4DF806D6590B}"/>
              </a:ext>
            </a:extLst>
          </p:cNvPr>
          <p:cNvSpPr>
            <a:spLocks noGrp="1"/>
          </p:cNvSpPr>
          <p:nvPr>
            <p:ph type="title"/>
          </p:nvPr>
        </p:nvSpPr>
        <p:spPr>
          <a:xfrm>
            <a:off x="839788" y="365125"/>
            <a:ext cx="10515600" cy="1325563"/>
          </a:xfrm>
        </p:spPr>
        <p:txBody>
          <a:bodyPr/>
          <a:lstStyle/>
          <a:p>
            <a:r>
              <a:rPr lang="en-US"/>
              <a:t>Click to edit Master title style</a:t>
            </a:r>
            <a:endParaRPr lang="en-JO"/>
          </a:p>
        </p:txBody>
      </p:sp>
      <p:sp>
        <p:nvSpPr>
          <p:cNvPr id="3" name="Text Placeholder 2">
            <a:extLst>
              <a:ext uri="{FF2B5EF4-FFF2-40B4-BE49-F238E27FC236}">
                <a16:creationId xmlns:a16="http://schemas.microsoft.com/office/drawing/2014/main" id="{364858F4-F3E4-B871-4AF5-41E99D01F2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3D368F7-6F47-ECF4-B4F2-C0E61E7CE45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5" name="Text Placeholder 4">
            <a:extLst>
              <a:ext uri="{FF2B5EF4-FFF2-40B4-BE49-F238E27FC236}">
                <a16:creationId xmlns:a16="http://schemas.microsoft.com/office/drawing/2014/main" id="{85A6EDF3-EA0E-57FD-75CA-2F68D5B6E2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AEF72F-38B9-BBDF-5BE1-82809C6A733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7" name="Date Placeholder 6">
            <a:extLst>
              <a:ext uri="{FF2B5EF4-FFF2-40B4-BE49-F238E27FC236}">
                <a16:creationId xmlns:a16="http://schemas.microsoft.com/office/drawing/2014/main" id="{433FD0DA-F594-AD76-B749-C5F549093C12}"/>
              </a:ext>
            </a:extLst>
          </p:cNvPr>
          <p:cNvSpPr>
            <a:spLocks noGrp="1"/>
          </p:cNvSpPr>
          <p:nvPr>
            <p:ph type="dt" sz="half" idx="10"/>
          </p:nvPr>
        </p:nvSpPr>
        <p:spPr/>
        <p:txBody>
          <a:bodyPr/>
          <a:lstStyle/>
          <a:p>
            <a:fld id="{65DC638F-3A4C-F74E-A00D-EA7C2D04E3DF}" type="datetimeFigureOut">
              <a:rPr lang="en-JO" smtClean="0"/>
              <a:t>29/03/2023</a:t>
            </a:fld>
            <a:endParaRPr lang="en-JO"/>
          </a:p>
        </p:txBody>
      </p:sp>
      <p:sp>
        <p:nvSpPr>
          <p:cNvPr id="8" name="Footer Placeholder 7">
            <a:extLst>
              <a:ext uri="{FF2B5EF4-FFF2-40B4-BE49-F238E27FC236}">
                <a16:creationId xmlns:a16="http://schemas.microsoft.com/office/drawing/2014/main" id="{CB4F8A9F-7660-8EFC-03D4-A1F534AAD4B1}"/>
              </a:ext>
            </a:extLst>
          </p:cNvPr>
          <p:cNvSpPr>
            <a:spLocks noGrp="1"/>
          </p:cNvSpPr>
          <p:nvPr>
            <p:ph type="ftr" sz="quarter" idx="11"/>
          </p:nvPr>
        </p:nvSpPr>
        <p:spPr/>
        <p:txBody>
          <a:bodyPr/>
          <a:lstStyle/>
          <a:p>
            <a:endParaRPr lang="en-JO"/>
          </a:p>
        </p:txBody>
      </p:sp>
      <p:sp>
        <p:nvSpPr>
          <p:cNvPr id="9" name="Slide Number Placeholder 8">
            <a:extLst>
              <a:ext uri="{FF2B5EF4-FFF2-40B4-BE49-F238E27FC236}">
                <a16:creationId xmlns:a16="http://schemas.microsoft.com/office/drawing/2014/main" id="{9CA0ED63-E8E0-898D-777E-63159876DB86}"/>
              </a:ext>
            </a:extLst>
          </p:cNvPr>
          <p:cNvSpPr>
            <a:spLocks noGrp="1"/>
          </p:cNvSpPr>
          <p:nvPr>
            <p:ph type="sldNum" sz="quarter" idx="12"/>
          </p:nvPr>
        </p:nvSpPr>
        <p:spPr/>
        <p:txBody>
          <a:bodyPr/>
          <a:lstStyle/>
          <a:p>
            <a:fld id="{77B9F205-AE4E-7048-B258-B6C9957C4589}" type="slidenum">
              <a:rPr lang="en-JO" smtClean="0"/>
              <a:t>‹#›</a:t>
            </a:fld>
            <a:endParaRPr lang="en-JO"/>
          </a:p>
        </p:txBody>
      </p:sp>
    </p:spTree>
    <p:extLst>
      <p:ext uri="{BB962C8B-B14F-4D97-AF65-F5344CB8AC3E}">
        <p14:creationId xmlns:p14="http://schemas.microsoft.com/office/powerpoint/2010/main" val="4056291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6E954-9717-8CEC-B803-8B89C130B88A}"/>
              </a:ext>
            </a:extLst>
          </p:cNvPr>
          <p:cNvSpPr>
            <a:spLocks noGrp="1"/>
          </p:cNvSpPr>
          <p:nvPr>
            <p:ph type="title"/>
          </p:nvPr>
        </p:nvSpPr>
        <p:spPr/>
        <p:txBody>
          <a:bodyPr/>
          <a:lstStyle/>
          <a:p>
            <a:r>
              <a:rPr lang="en-US"/>
              <a:t>Click to edit Master title style</a:t>
            </a:r>
            <a:endParaRPr lang="en-JO"/>
          </a:p>
        </p:txBody>
      </p:sp>
      <p:sp>
        <p:nvSpPr>
          <p:cNvPr id="3" name="Date Placeholder 2">
            <a:extLst>
              <a:ext uri="{FF2B5EF4-FFF2-40B4-BE49-F238E27FC236}">
                <a16:creationId xmlns:a16="http://schemas.microsoft.com/office/drawing/2014/main" id="{DE3731E8-010E-1C30-482A-57A00EDD478B}"/>
              </a:ext>
            </a:extLst>
          </p:cNvPr>
          <p:cNvSpPr>
            <a:spLocks noGrp="1"/>
          </p:cNvSpPr>
          <p:nvPr>
            <p:ph type="dt" sz="half" idx="10"/>
          </p:nvPr>
        </p:nvSpPr>
        <p:spPr/>
        <p:txBody>
          <a:bodyPr/>
          <a:lstStyle/>
          <a:p>
            <a:fld id="{65DC638F-3A4C-F74E-A00D-EA7C2D04E3DF}" type="datetimeFigureOut">
              <a:rPr lang="en-JO" smtClean="0"/>
              <a:t>29/03/2023</a:t>
            </a:fld>
            <a:endParaRPr lang="en-JO"/>
          </a:p>
        </p:txBody>
      </p:sp>
      <p:sp>
        <p:nvSpPr>
          <p:cNvPr id="4" name="Footer Placeholder 3">
            <a:extLst>
              <a:ext uri="{FF2B5EF4-FFF2-40B4-BE49-F238E27FC236}">
                <a16:creationId xmlns:a16="http://schemas.microsoft.com/office/drawing/2014/main" id="{849C78D9-2D05-D345-8EDC-8380559ECF22}"/>
              </a:ext>
            </a:extLst>
          </p:cNvPr>
          <p:cNvSpPr>
            <a:spLocks noGrp="1"/>
          </p:cNvSpPr>
          <p:nvPr>
            <p:ph type="ftr" sz="quarter" idx="11"/>
          </p:nvPr>
        </p:nvSpPr>
        <p:spPr/>
        <p:txBody>
          <a:bodyPr/>
          <a:lstStyle/>
          <a:p>
            <a:endParaRPr lang="en-JO"/>
          </a:p>
        </p:txBody>
      </p:sp>
      <p:sp>
        <p:nvSpPr>
          <p:cNvPr id="5" name="Slide Number Placeholder 4">
            <a:extLst>
              <a:ext uri="{FF2B5EF4-FFF2-40B4-BE49-F238E27FC236}">
                <a16:creationId xmlns:a16="http://schemas.microsoft.com/office/drawing/2014/main" id="{6B3A9148-92A7-9CAD-B1E3-6B38BBFA4D91}"/>
              </a:ext>
            </a:extLst>
          </p:cNvPr>
          <p:cNvSpPr>
            <a:spLocks noGrp="1"/>
          </p:cNvSpPr>
          <p:nvPr>
            <p:ph type="sldNum" sz="quarter" idx="12"/>
          </p:nvPr>
        </p:nvSpPr>
        <p:spPr/>
        <p:txBody>
          <a:bodyPr/>
          <a:lstStyle/>
          <a:p>
            <a:fld id="{77B9F205-AE4E-7048-B258-B6C9957C4589}" type="slidenum">
              <a:rPr lang="en-JO" smtClean="0"/>
              <a:t>‹#›</a:t>
            </a:fld>
            <a:endParaRPr lang="en-JO"/>
          </a:p>
        </p:txBody>
      </p:sp>
    </p:spTree>
    <p:extLst>
      <p:ext uri="{BB962C8B-B14F-4D97-AF65-F5344CB8AC3E}">
        <p14:creationId xmlns:p14="http://schemas.microsoft.com/office/powerpoint/2010/main" val="3263029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E6C230-CA05-D38F-D04A-87D799DACB70}"/>
              </a:ext>
            </a:extLst>
          </p:cNvPr>
          <p:cNvSpPr>
            <a:spLocks noGrp="1"/>
          </p:cNvSpPr>
          <p:nvPr>
            <p:ph type="dt" sz="half" idx="10"/>
          </p:nvPr>
        </p:nvSpPr>
        <p:spPr/>
        <p:txBody>
          <a:bodyPr/>
          <a:lstStyle/>
          <a:p>
            <a:fld id="{65DC638F-3A4C-F74E-A00D-EA7C2D04E3DF}" type="datetimeFigureOut">
              <a:rPr lang="en-JO" smtClean="0"/>
              <a:t>29/03/2023</a:t>
            </a:fld>
            <a:endParaRPr lang="en-JO"/>
          </a:p>
        </p:txBody>
      </p:sp>
      <p:sp>
        <p:nvSpPr>
          <p:cNvPr id="3" name="Footer Placeholder 2">
            <a:extLst>
              <a:ext uri="{FF2B5EF4-FFF2-40B4-BE49-F238E27FC236}">
                <a16:creationId xmlns:a16="http://schemas.microsoft.com/office/drawing/2014/main" id="{65FC4225-2F9F-F3B8-5ADC-AA20B9653D22}"/>
              </a:ext>
            </a:extLst>
          </p:cNvPr>
          <p:cNvSpPr>
            <a:spLocks noGrp="1"/>
          </p:cNvSpPr>
          <p:nvPr>
            <p:ph type="ftr" sz="quarter" idx="11"/>
          </p:nvPr>
        </p:nvSpPr>
        <p:spPr/>
        <p:txBody>
          <a:bodyPr/>
          <a:lstStyle/>
          <a:p>
            <a:endParaRPr lang="en-JO"/>
          </a:p>
        </p:txBody>
      </p:sp>
      <p:sp>
        <p:nvSpPr>
          <p:cNvPr id="4" name="Slide Number Placeholder 3">
            <a:extLst>
              <a:ext uri="{FF2B5EF4-FFF2-40B4-BE49-F238E27FC236}">
                <a16:creationId xmlns:a16="http://schemas.microsoft.com/office/drawing/2014/main" id="{037A7D29-96AB-DB66-00BA-86CC0692E39C}"/>
              </a:ext>
            </a:extLst>
          </p:cNvPr>
          <p:cNvSpPr>
            <a:spLocks noGrp="1"/>
          </p:cNvSpPr>
          <p:nvPr>
            <p:ph type="sldNum" sz="quarter" idx="12"/>
          </p:nvPr>
        </p:nvSpPr>
        <p:spPr/>
        <p:txBody>
          <a:bodyPr/>
          <a:lstStyle/>
          <a:p>
            <a:fld id="{77B9F205-AE4E-7048-B258-B6C9957C4589}" type="slidenum">
              <a:rPr lang="en-JO" smtClean="0"/>
              <a:t>‹#›</a:t>
            </a:fld>
            <a:endParaRPr lang="en-JO"/>
          </a:p>
        </p:txBody>
      </p:sp>
    </p:spTree>
    <p:extLst>
      <p:ext uri="{BB962C8B-B14F-4D97-AF65-F5344CB8AC3E}">
        <p14:creationId xmlns:p14="http://schemas.microsoft.com/office/powerpoint/2010/main" val="430469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F0897-83A1-F695-EB95-0F2C211105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JO"/>
          </a:p>
        </p:txBody>
      </p:sp>
      <p:sp>
        <p:nvSpPr>
          <p:cNvPr id="3" name="Content Placeholder 2">
            <a:extLst>
              <a:ext uri="{FF2B5EF4-FFF2-40B4-BE49-F238E27FC236}">
                <a16:creationId xmlns:a16="http://schemas.microsoft.com/office/drawing/2014/main" id="{64FBA8E0-7881-E50D-AD44-7407614113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Text Placeholder 3">
            <a:extLst>
              <a:ext uri="{FF2B5EF4-FFF2-40B4-BE49-F238E27FC236}">
                <a16:creationId xmlns:a16="http://schemas.microsoft.com/office/drawing/2014/main" id="{26362E70-B70D-0B52-089C-12A4C3A487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FD0B59-669E-3C76-E86F-98D476EF3AE0}"/>
              </a:ext>
            </a:extLst>
          </p:cNvPr>
          <p:cNvSpPr>
            <a:spLocks noGrp="1"/>
          </p:cNvSpPr>
          <p:nvPr>
            <p:ph type="dt" sz="half" idx="10"/>
          </p:nvPr>
        </p:nvSpPr>
        <p:spPr/>
        <p:txBody>
          <a:bodyPr/>
          <a:lstStyle/>
          <a:p>
            <a:fld id="{65DC638F-3A4C-F74E-A00D-EA7C2D04E3DF}" type="datetimeFigureOut">
              <a:rPr lang="en-JO" smtClean="0"/>
              <a:t>29/03/2023</a:t>
            </a:fld>
            <a:endParaRPr lang="en-JO"/>
          </a:p>
        </p:txBody>
      </p:sp>
      <p:sp>
        <p:nvSpPr>
          <p:cNvPr id="6" name="Footer Placeholder 5">
            <a:extLst>
              <a:ext uri="{FF2B5EF4-FFF2-40B4-BE49-F238E27FC236}">
                <a16:creationId xmlns:a16="http://schemas.microsoft.com/office/drawing/2014/main" id="{66DE0730-ADF4-2E51-9F4A-C0B1498B4C12}"/>
              </a:ext>
            </a:extLst>
          </p:cNvPr>
          <p:cNvSpPr>
            <a:spLocks noGrp="1"/>
          </p:cNvSpPr>
          <p:nvPr>
            <p:ph type="ftr" sz="quarter" idx="11"/>
          </p:nvPr>
        </p:nvSpPr>
        <p:spPr/>
        <p:txBody>
          <a:bodyPr/>
          <a:lstStyle/>
          <a:p>
            <a:endParaRPr lang="en-JO"/>
          </a:p>
        </p:txBody>
      </p:sp>
      <p:sp>
        <p:nvSpPr>
          <p:cNvPr id="7" name="Slide Number Placeholder 6">
            <a:extLst>
              <a:ext uri="{FF2B5EF4-FFF2-40B4-BE49-F238E27FC236}">
                <a16:creationId xmlns:a16="http://schemas.microsoft.com/office/drawing/2014/main" id="{6C92425D-362F-A457-BE78-B8E61254D080}"/>
              </a:ext>
            </a:extLst>
          </p:cNvPr>
          <p:cNvSpPr>
            <a:spLocks noGrp="1"/>
          </p:cNvSpPr>
          <p:nvPr>
            <p:ph type="sldNum" sz="quarter" idx="12"/>
          </p:nvPr>
        </p:nvSpPr>
        <p:spPr/>
        <p:txBody>
          <a:bodyPr/>
          <a:lstStyle/>
          <a:p>
            <a:fld id="{77B9F205-AE4E-7048-B258-B6C9957C4589}" type="slidenum">
              <a:rPr lang="en-JO" smtClean="0"/>
              <a:t>‹#›</a:t>
            </a:fld>
            <a:endParaRPr lang="en-JO"/>
          </a:p>
        </p:txBody>
      </p:sp>
    </p:spTree>
    <p:extLst>
      <p:ext uri="{BB962C8B-B14F-4D97-AF65-F5344CB8AC3E}">
        <p14:creationId xmlns:p14="http://schemas.microsoft.com/office/powerpoint/2010/main" val="2022746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7A24D-4174-A7D5-8CAA-3D04C21E95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JO"/>
          </a:p>
        </p:txBody>
      </p:sp>
      <p:sp>
        <p:nvSpPr>
          <p:cNvPr id="3" name="Picture Placeholder 2">
            <a:extLst>
              <a:ext uri="{FF2B5EF4-FFF2-40B4-BE49-F238E27FC236}">
                <a16:creationId xmlns:a16="http://schemas.microsoft.com/office/drawing/2014/main" id="{BB440B82-E7A5-BB1F-FA6D-3A02FF2ED2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JO"/>
          </a:p>
        </p:txBody>
      </p:sp>
      <p:sp>
        <p:nvSpPr>
          <p:cNvPr id="4" name="Text Placeholder 3">
            <a:extLst>
              <a:ext uri="{FF2B5EF4-FFF2-40B4-BE49-F238E27FC236}">
                <a16:creationId xmlns:a16="http://schemas.microsoft.com/office/drawing/2014/main" id="{C6830CF5-795F-A547-1459-679AF6015D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365198-F302-E3AD-9CCF-35E4B59FFCAD}"/>
              </a:ext>
            </a:extLst>
          </p:cNvPr>
          <p:cNvSpPr>
            <a:spLocks noGrp="1"/>
          </p:cNvSpPr>
          <p:nvPr>
            <p:ph type="dt" sz="half" idx="10"/>
          </p:nvPr>
        </p:nvSpPr>
        <p:spPr/>
        <p:txBody>
          <a:bodyPr/>
          <a:lstStyle/>
          <a:p>
            <a:fld id="{65DC638F-3A4C-F74E-A00D-EA7C2D04E3DF}" type="datetimeFigureOut">
              <a:rPr lang="en-JO" smtClean="0"/>
              <a:t>29/03/2023</a:t>
            </a:fld>
            <a:endParaRPr lang="en-JO"/>
          </a:p>
        </p:txBody>
      </p:sp>
      <p:sp>
        <p:nvSpPr>
          <p:cNvPr id="6" name="Footer Placeholder 5">
            <a:extLst>
              <a:ext uri="{FF2B5EF4-FFF2-40B4-BE49-F238E27FC236}">
                <a16:creationId xmlns:a16="http://schemas.microsoft.com/office/drawing/2014/main" id="{34BE06CF-26AB-13A5-CA39-9ECDAD8594F9}"/>
              </a:ext>
            </a:extLst>
          </p:cNvPr>
          <p:cNvSpPr>
            <a:spLocks noGrp="1"/>
          </p:cNvSpPr>
          <p:nvPr>
            <p:ph type="ftr" sz="quarter" idx="11"/>
          </p:nvPr>
        </p:nvSpPr>
        <p:spPr/>
        <p:txBody>
          <a:bodyPr/>
          <a:lstStyle/>
          <a:p>
            <a:endParaRPr lang="en-JO"/>
          </a:p>
        </p:txBody>
      </p:sp>
      <p:sp>
        <p:nvSpPr>
          <p:cNvPr id="7" name="Slide Number Placeholder 6">
            <a:extLst>
              <a:ext uri="{FF2B5EF4-FFF2-40B4-BE49-F238E27FC236}">
                <a16:creationId xmlns:a16="http://schemas.microsoft.com/office/drawing/2014/main" id="{AFFD75FE-CDE0-694E-5E55-FE519F48C781}"/>
              </a:ext>
            </a:extLst>
          </p:cNvPr>
          <p:cNvSpPr>
            <a:spLocks noGrp="1"/>
          </p:cNvSpPr>
          <p:nvPr>
            <p:ph type="sldNum" sz="quarter" idx="12"/>
          </p:nvPr>
        </p:nvSpPr>
        <p:spPr/>
        <p:txBody>
          <a:bodyPr/>
          <a:lstStyle/>
          <a:p>
            <a:fld id="{77B9F205-AE4E-7048-B258-B6C9957C4589}" type="slidenum">
              <a:rPr lang="en-JO" smtClean="0"/>
              <a:t>‹#›</a:t>
            </a:fld>
            <a:endParaRPr lang="en-JO"/>
          </a:p>
        </p:txBody>
      </p:sp>
    </p:spTree>
    <p:extLst>
      <p:ext uri="{BB962C8B-B14F-4D97-AF65-F5344CB8AC3E}">
        <p14:creationId xmlns:p14="http://schemas.microsoft.com/office/powerpoint/2010/main" val="542840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E200C8-7E50-7990-2125-8C272FF7B1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JO"/>
          </a:p>
        </p:txBody>
      </p:sp>
      <p:sp>
        <p:nvSpPr>
          <p:cNvPr id="3" name="Text Placeholder 2">
            <a:extLst>
              <a:ext uri="{FF2B5EF4-FFF2-40B4-BE49-F238E27FC236}">
                <a16:creationId xmlns:a16="http://schemas.microsoft.com/office/drawing/2014/main" id="{25CF03FA-9252-5E8B-0672-313B7EC31C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Date Placeholder 3">
            <a:extLst>
              <a:ext uri="{FF2B5EF4-FFF2-40B4-BE49-F238E27FC236}">
                <a16:creationId xmlns:a16="http://schemas.microsoft.com/office/drawing/2014/main" id="{3D034F2C-BAF8-D07C-2434-082A0A0686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DC638F-3A4C-F74E-A00D-EA7C2D04E3DF}" type="datetimeFigureOut">
              <a:rPr lang="en-JO" smtClean="0"/>
              <a:t>29/03/2023</a:t>
            </a:fld>
            <a:endParaRPr lang="en-JO"/>
          </a:p>
        </p:txBody>
      </p:sp>
      <p:sp>
        <p:nvSpPr>
          <p:cNvPr id="5" name="Footer Placeholder 4">
            <a:extLst>
              <a:ext uri="{FF2B5EF4-FFF2-40B4-BE49-F238E27FC236}">
                <a16:creationId xmlns:a16="http://schemas.microsoft.com/office/drawing/2014/main" id="{9B755911-E6E5-5220-D931-3F16FDB53F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JO"/>
          </a:p>
        </p:txBody>
      </p:sp>
      <p:sp>
        <p:nvSpPr>
          <p:cNvPr id="6" name="Slide Number Placeholder 5">
            <a:extLst>
              <a:ext uri="{FF2B5EF4-FFF2-40B4-BE49-F238E27FC236}">
                <a16:creationId xmlns:a16="http://schemas.microsoft.com/office/drawing/2014/main" id="{405C18F1-7692-96A3-4901-5133742448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B9F205-AE4E-7048-B258-B6C9957C4589}" type="slidenum">
              <a:rPr lang="en-JO" smtClean="0"/>
              <a:t>‹#›</a:t>
            </a:fld>
            <a:endParaRPr lang="en-JO"/>
          </a:p>
        </p:txBody>
      </p:sp>
    </p:spTree>
    <p:extLst>
      <p:ext uri="{BB962C8B-B14F-4D97-AF65-F5344CB8AC3E}">
        <p14:creationId xmlns:p14="http://schemas.microsoft.com/office/powerpoint/2010/main" val="10053877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J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hyperlink" Target="https://www.fisglobal.com/en/insights/merchant-solutions-worldpay/article/payment-fraud-vs-identity-theft-whats-the-difference" TargetMode="External"/><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hyperlink" Target="https://us.norton.com/blog/how-to/how-to-recognize-and-protect-yourself-from-cybercrime" TargetMode="External"/><Relationship Id="rId4" Type="http://schemas.openxmlformats.org/officeDocument/2006/relationships/hyperlink" Target="https://me-en.kaspersky.com/resource-center/threats/what-is-cybercrime"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3" name="Rectangle 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4">
            <a:extLst>
              <a:ext uri="{FF2B5EF4-FFF2-40B4-BE49-F238E27FC236}">
                <a16:creationId xmlns:a16="http://schemas.microsoft.com/office/drawing/2014/main" id="{B7C30649-108D-FD09-D8E2-95831EA3C6F7}"/>
              </a:ext>
            </a:extLst>
          </p:cNvPr>
          <p:cNvPicPr>
            <a:picLocks noChangeAspect="1"/>
          </p:cNvPicPr>
          <p:nvPr/>
        </p:nvPicPr>
        <p:blipFill rotWithShape="1">
          <a:blip r:embed="rId2">
            <a:alphaModFix amt="50000"/>
          </a:blip>
          <a:srcRect/>
          <a:stretch/>
        </p:blipFill>
        <p:spPr>
          <a:xfrm>
            <a:off x="20" y="1"/>
            <a:ext cx="12191980" cy="6857999"/>
          </a:xfrm>
          <a:prstGeom prst="rect">
            <a:avLst/>
          </a:prstGeom>
        </p:spPr>
      </p:pic>
      <p:sp>
        <p:nvSpPr>
          <p:cNvPr id="2" name="Title 1">
            <a:extLst>
              <a:ext uri="{FF2B5EF4-FFF2-40B4-BE49-F238E27FC236}">
                <a16:creationId xmlns:a16="http://schemas.microsoft.com/office/drawing/2014/main" id="{8FC4DD3F-5C6C-7522-81CD-E4FF5D72E2B6}"/>
              </a:ext>
            </a:extLst>
          </p:cNvPr>
          <p:cNvSpPr>
            <a:spLocks noGrp="1"/>
          </p:cNvSpPr>
          <p:nvPr>
            <p:ph type="ctrTitle"/>
          </p:nvPr>
        </p:nvSpPr>
        <p:spPr>
          <a:xfrm>
            <a:off x="1524000" y="1122362"/>
            <a:ext cx="9144000" cy="2900518"/>
          </a:xfrm>
        </p:spPr>
        <p:txBody>
          <a:bodyPr>
            <a:normAutofit/>
          </a:bodyPr>
          <a:lstStyle/>
          <a:p>
            <a:r>
              <a:rPr lang="en-US">
                <a:solidFill>
                  <a:srgbClr val="FFFFFF"/>
                </a:solidFill>
              </a:rPr>
              <a:t>C</a:t>
            </a:r>
            <a:r>
              <a:rPr lang="en-JO">
                <a:solidFill>
                  <a:srgbClr val="FFFFFF"/>
                </a:solidFill>
              </a:rPr>
              <a:t>ybercrime</a:t>
            </a:r>
          </a:p>
        </p:txBody>
      </p:sp>
      <p:sp>
        <p:nvSpPr>
          <p:cNvPr id="3" name="Subtitle 2">
            <a:extLst>
              <a:ext uri="{FF2B5EF4-FFF2-40B4-BE49-F238E27FC236}">
                <a16:creationId xmlns:a16="http://schemas.microsoft.com/office/drawing/2014/main" id="{83C255D2-EB8E-D2A3-E231-5951043B4929}"/>
              </a:ext>
            </a:extLst>
          </p:cNvPr>
          <p:cNvSpPr>
            <a:spLocks noGrp="1"/>
          </p:cNvSpPr>
          <p:nvPr>
            <p:ph type="subTitle" idx="1"/>
          </p:nvPr>
        </p:nvSpPr>
        <p:spPr>
          <a:xfrm>
            <a:off x="1524000" y="4159404"/>
            <a:ext cx="9144000" cy="1098395"/>
          </a:xfrm>
        </p:spPr>
        <p:txBody>
          <a:bodyPr>
            <a:normAutofit/>
          </a:bodyPr>
          <a:lstStyle/>
          <a:p>
            <a:r>
              <a:rPr lang="en-US">
                <a:solidFill>
                  <a:srgbClr val="FFFFFF"/>
                </a:solidFill>
              </a:rPr>
              <a:t>B</a:t>
            </a:r>
            <a:r>
              <a:rPr lang="en-JO">
                <a:solidFill>
                  <a:srgbClr val="FFFFFF"/>
                </a:solidFill>
              </a:rPr>
              <a:t>y: Sara Akkawi, Tamara elias and Tia samara </a:t>
            </a:r>
          </a:p>
        </p:txBody>
      </p:sp>
    </p:spTree>
    <p:extLst>
      <p:ext uri="{BB962C8B-B14F-4D97-AF65-F5344CB8AC3E}">
        <p14:creationId xmlns:p14="http://schemas.microsoft.com/office/powerpoint/2010/main" val="122754792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815B9F0D-C5C6-E1D4-60F9-052DE67E4502}"/>
              </a:ext>
            </a:extLst>
          </p:cNvPr>
          <p:cNvSpPr>
            <a:spLocks noGrp="1"/>
          </p:cNvSpPr>
          <p:nvPr>
            <p:ph type="title"/>
          </p:nvPr>
        </p:nvSpPr>
        <p:spPr>
          <a:xfrm>
            <a:off x="838200" y="388308"/>
            <a:ext cx="5499970" cy="1021424"/>
          </a:xfrm>
        </p:spPr>
        <p:txBody>
          <a:bodyPr anchor="b">
            <a:normAutofit/>
          </a:bodyPr>
          <a:lstStyle/>
          <a:p>
            <a:pPr algn="r"/>
            <a:r>
              <a:rPr lang="en-US" sz="3400">
                <a:solidFill>
                  <a:schemeClr val="bg1"/>
                </a:solidFill>
              </a:rPr>
              <a:t>Consequences of cybercrime</a:t>
            </a:r>
          </a:p>
        </p:txBody>
      </p:sp>
      <p:cxnSp>
        <p:nvCxnSpPr>
          <p:cNvPr id="12" name="Straight Connector 11">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1440584"/>
            <a:ext cx="621196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2728A324-C2AA-7FB4-7E17-B8BA2FE4207C}"/>
              </a:ext>
            </a:extLst>
          </p:cNvPr>
          <p:cNvGraphicFramePr>
            <a:graphicFrameLocks noGrp="1"/>
          </p:cNvGraphicFramePr>
          <p:nvPr>
            <p:ph idx="1"/>
            <p:extLst>
              <p:ext uri="{D42A27DB-BD31-4B8C-83A1-F6EECF244321}">
                <p14:modId xmlns:p14="http://schemas.microsoft.com/office/powerpoint/2010/main" val="300112026"/>
              </p:ext>
            </p:extLst>
          </p:nvPr>
        </p:nvGraphicFramePr>
        <p:xfrm>
          <a:off x="1392238" y="1682750"/>
          <a:ext cx="9407525" cy="4241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23163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FEF463D-EE6B-46FF-B7C7-74B09A96C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11A27B3A-460C-4100-99B5-817F25979F6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7089" y="1498602"/>
            <a:ext cx="4403345" cy="3940174"/>
            <a:chOff x="827089" y="1498602"/>
            <a:chExt cx="4403345" cy="3940174"/>
          </a:xfrm>
          <a:effectLst>
            <a:outerShdw blurRad="381000" dist="152400" dir="5400000" algn="ctr" rotWithShape="0">
              <a:srgbClr val="000000">
                <a:alpha val="10000"/>
              </a:srgbClr>
            </a:outerShdw>
          </a:effectLst>
        </p:grpSpPr>
        <p:sp>
          <p:nvSpPr>
            <p:cNvPr id="11" name="Freeform: Shape 10">
              <a:extLst>
                <a:ext uri="{FF2B5EF4-FFF2-40B4-BE49-F238E27FC236}">
                  <a16:creationId xmlns:a16="http://schemas.microsoft.com/office/drawing/2014/main" id="{35450488-7F33-43E4-B4DA-CAB50A1CC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7089" y="1498602"/>
              <a:ext cx="4403345" cy="3940174"/>
            </a:xfrm>
            <a:custGeom>
              <a:avLst/>
              <a:gdLst>
                <a:gd name="connsiteX0" fmla="*/ 0 w 5260975"/>
                <a:gd name="connsiteY0" fmla="*/ 0 h 4707593"/>
                <a:gd name="connsiteX1" fmla="*/ 5260975 w 5260975"/>
                <a:gd name="connsiteY1" fmla="*/ 0 h 4707593"/>
                <a:gd name="connsiteX2" fmla="*/ 5260975 w 5260975"/>
                <a:gd name="connsiteY2" fmla="*/ 3296937 h 4707593"/>
                <a:gd name="connsiteX3" fmla="*/ 5260975 w 5260975"/>
                <a:gd name="connsiteY3" fmla="*/ 3518571 h 4707593"/>
                <a:gd name="connsiteX4" fmla="*/ 5226504 w 5260975"/>
                <a:gd name="connsiteY4" fmla="*/ 3534000 h 4707593"/>
                <a:gd name="connsiteX5" fmla="*/ 5206341 w 5260975"/>
                <a:gd name="connsiteY5" fmla="*/ 3542065 h 4707593"/>
                <a:gd name="connsiteX6" fmla="*/ 5123287 w 5260975"/>
                <a:gd name="connsiteY6" fmla="*/ 3594010 h 4707593"/>
                <a:gd name="connsiteX7" fmla="*/ 5048107 w 5260975"/>
                <a:gd name="connsiteY7" fmla="*/ 3658244 h 4707593"/>
                <a:gd name="connsiteX8" fmla="*/ 4992899 w 5260975"/>
                <a:gd name="connsiteY8" fmla="*/ 3734479 h 4707593"/>
                <a:gd name="connsiteX9" fmla="*/ 4977440 w 5260975"/>
                <a:gd name="connsiteY9" fmla="*/ 3752627 h 4707593"/>
                <a:gd name="connsiteX10" fmla="*/ 4935194 w 5260975"/>
                <a:gd name="connsiteY10" fmla="*/ 3775382 h 4707593"/>
                <a:gd name="connsiteX11" fmla="*/ 4897844 w 5260975"/>
                <a:gd name="connsiteY11" fmla="*/ 3792472 h 4707593"/>
                <a:gd name="connsiteX12" fmla="*/ 4870767 w 5260975"/>
                <a:gd name="connsiteY12" fmla="*/ 3811388 h 4707593"/>
                <a:gd name="connsiteX13" fmla="*/ 4847917 w 5260975"/>
                <a:gd name="connsiteY13" fmla="*/ 3828767 h 4707593"/>
                <a:gd name="connsiteX14" fmla="*/ 4796163 w 5260975"/>
                <a:gd name="connsiteY14" fmla="*/ 3873702 h 4707593"/>
                <a:gd name="connsiteX15" fmla="*/ 4738843 w 5260975"/>
                <a:gd name="connsiteY15" fmla="*/ 3911628 h 4707593"/>
                <a:gd name="connsiteX16" fmla="*/ 4692755 w 5260975"/>
                <a:gd name="connsiteY16" fmla="*/ 3958099 h 4707593"/>
                <a:gd name="connsiteX17" fmla="*/ 4673744 w 5260975"/>
                <a:gd name="connsiteY17" fmla="*/ 3983255 h 4707593"/>
                <a:gd name="connsiteX18" fmla="*/ 4633801 w 5260975"/>
                <a:gd name="connsiteY18" fmla="*/ 4000442 h 4707593"/>
                <a:gd name="connsiteX19" fmla="*/ 4590499 w 5260975"/>
                <a:gd name="connsiteY19" fmla="*/ 4027326 h 4707593"/>
                <a:gd name="connsiteX20" fmla="*/ 4559773 w 5260975"/>
                <a:gd name="connsiteY20" fmla="*/ 4054018 h 4707593"/>
                <a:gd name="connsiteX21" fmla="*/ 4536059 w 5260975"/>
                <a:gd name="connsiteY21" fmla="*/ 4071877 h 4707593"/>
                <a:gd name="connsiteX22" fmla="*/ 4502550 w 5260975"/>
                <a:gd name="connsiteY22" fmla="*/ 4089832 h 4707593"/>
                <a:gd name="connsiteX23" fmla="*/ 4468944 w 5260975"/>
                <a:gd name="connsiteY23" fmla="*/ 4113356 h 4707593"/>
                <a:gd name="connsiteX24" fmla="*/ 4452623 w 5260975"/>
                <a:gd name="connsiteY24" fmla="*/ 4127854 h 4707593"/>
                <a:gd name="connsiteX25" fmla="*/ 4421032 w 5260975"/>
                <a:gd name="connsiteY25" fmla="*/ 4151953 h 4707593"/>
                <a:gd name="connsiteX26" fmla="*/ 4388483 w 5260975"/>
                <a:gd name="connsiteY26" fmla="*/ 4174421 h 4707593"/>
                <a:gd name="connsiteX27" fmla="*/ 4327321 w 5260975"/>
                <a:gd name="connsiteY27" fmla="*/ 4200153 h 4707593"/>
                <a:gd name="connsiteX28" fmla="*/ 4271633 w 5260975"/>
                <a:gd name="connsiteY28" fmla="*/ 4237983 h 4707593"/>
                <a:gd name="connsiteX29" fmla="*/ 4227465 w 5260975"/>
                <a:gd name="connsiteY29" fmla="*/ 4265635 h 4707593"/>
                <a:gd name="connsiteX30" fmla="*/ 4201733 w 5260975"/>
                <a:gd name="connsiteY30" fmla="*/ 4283783 h 4707593"/>
                <a:gd name="connsiteX31" fmla="*/ 4154494 w 5260975"/>
                <a:gd name="connsiteY31" fmla="*/ 4324301 h 4707593"/>
                <a:gd name="connsiteX32" fmla="*/ 4081234 w 5260975"/>
                <a:gd name="connsiteY32" fmla="*/ 4366931 h 4707593"/>
                <a:gd name="connsiteX33" fmla="*/ 4036971 w 5260975"/>
                <a:gd name="connsiteY33" fmla="*/ 4389975 h 4707593"/>
                <a:gd name="connsiteX34" fmla="*/ 3941725 w 5260975"/>
                <a:gd name="connsiteY34" fmla="*/ 4424733 h 4707593"/>
                <a:gd name="connsiteX35" fmla="*/ 3910999 w 5260975"/>
                <a:gd name="connsiteY35" fmla="*/ 4437119 h 4707593"/>
                <a:gd name="connsiteX36" fmla="*/ 3875859 w 5260975"/>
                <a:gd name="connsiteY36" fmla="*/ 4445280 h 4707593"/>
                <a:gd name="connsiteX37" fmla="*/ 3819401 w 5260975"/>
                <a:gd name="connsiteY37" fmla="*/ 4464579 h 4707593"/>
                <a:gd name="connsiteX38" fmla="*/ 3709176 w 5260975"/>
                <a:gd name="connsiteY38" fmla="*/ 4497800 h 4707593"/>
                <a:gd name="connsiteX39" fmla="*/ 3684981 w 5260975"/>
                <a:gd name="connsiteY39" fmla="*/ 4502889 h 4707593"/>
                <a:gd name="connsiteX40" fmla="*/ 3623338 w 5260975"/>
                <a:gd name="connsiteY40" fmla="*/ 4524300 h 4707593"/>
                <a:gd name="connsiteX41" fmla="*/ 3586373 w 5260975"/>
                <a:gd name="connsiteY41" fmla="*/ 4538702 h 4707593"/>
                <a:gd name="connsiteX42" fmla="*/ 3555743 w 5260975"/>
                <a:gd name="connsiteY42" fmla="*/ 4546960 h 4707593"/>
                <a:gd name="connsiteX43" fmla="*/ 3528667 w 5260975"/>
                <a:gd name="connsiteY43" fmla="*/ 4550801 h 4707593"/>
                <a:gd name="connsiteX44" fmla="*/ 3457424 w 5260975"/>
                <a:gd name="connsiteY44" fmla="*/ 4569811 h 4707593"/>
                <a:gd name="connsiteX45" fmla="*/ 3429003 w 5260975"/>
                <a:gd name="connsiteY45" fmla="*/ 4577301 h 4707593"/>
                <a:gd name="connsiteX46" fmla="*/ 3355264 w 5260975"/>
                <a:gd name="connsiteY46" fmla="*/ 4603033 h 4707593"/>
                <a:gd name="connsiteX47" fmla="*/ 3292757 w 5260975"/>
                <a:gd name="connsiteY47" fmla="*/ 4620027 h 4707593"/>
                <a:gd name="connsiteX48" fmla="*/ 3266643 w 5260975"/>
                <a:gd name="connsiteY48" fmla="*/ 4628188 h 4707593"/>
                <a:gd name="connsiteX49" fmla="*/ 3206921 w 5260975"/>
                <a:gd name="connsiteY49" fmla="*/ 4641823 h 4707593"/>
                <a:gd name="connsiteX50" fmla="*/ 3173123 w 5260975"/>
                <a:gd name="connsiteY50" fmla="*/ 4651425 h 4707593"/>
                <a:gd name="connsiteX51" fmla="*/ 3090646 w 5260975"/>
                <a:gd name="connsiteY51" fmla="*/ 4662274 h 4707593"/>
                <a:gd name="connsiteX52" fmla="*/ 3005480 w 5260975"/>
                <a:gd name="connsiteY52" fmla="*/ 4672739 h 4707593"/>
                <a:gd name="connsiteX53" fmla="*/ 2958721 w 5260975"/>
                <a:gd name="connsiteY53" fmla="*/ 4676196 h 4707593"/>
                <a:gd name="connsiteX54" fmla="*/ 2917915 w 5260975"/>
                <a:gd name="connsiteY54" fmla="*/ 4681670 h 4707593"/>
                <a:gd name="connsiteX55" fmla="*/ 2882389 w 5260975"/>
                <a:gd name="connsiteY55" fmla="*/ 4685126 h 4707593"/>
                <a:gd name="connsiteX56" fmla="*/ 2825837 w 5260975"/>
                <a:gd name="connsiteY56" fmla="*/ 4692135 h 4707593"/>
                <a:gd name="connsiteX57" fmla="*/ 2802313 w 5260975"/>
                <a:gd name="connsiteY57" fmla="*/ 4693960 h 4707593"/>
                <a:gd name="connsiteX58" fmla="*/ 2746816 w 5260975"/>
                <a:gd name="connsiteY58" fmla="*/ 4693863 h 4707593"/>
                <a:gd name="connsiteX59" fmla="*/ 2727517 w 5260975"/>
                <a:gd name="connsiteY59" fmla="*/ 4692903 h 4707593"/>
                <a:gd name="connsiteX60" fmla="*/ 2690359 w 5260975"/>
                <a:gd name="connsiteY60" fmla="*/ 4680997 h 4707593"/>
                <a:gd name="connsiteX61" fmla="*/ 2685943 w 5260975"/>
                <a:gd name="connsiteY61" fmla="*/ 4680133 h 4707593"/>
                <a:gd name="connsiteX62" fmla="*/ 2661554 w 5260975"/>
                <a:gd name="connsiteY62" fmla="*/ 4675428 h 4707593"/>
                <a:gd name="connsiteX63" fmla="*/ 2648208 w 5260975"/>
                <a:gd name="connsiteY63" fmla="*/ 4673892 h 4707593"/>
                <a:gd name="connsiteX64" fmla="*/ 2597512 w 5260975"/>
                <a:gd name="connsiteY64" fmla="*/ 4664099 h 4707593"/>
                <a:gd name="connsiteX65" fmla="*/ 2568324 w 5260975"/>
                <a:gd name="connsiteY65" fmla="*/ 4659490 h 4707593"/>
                <a:gd name="connsiteX66" fmla="*/ 2544704 w 5260975"/>
                <a:gd name="connsiteY66" fmla="*/ 4660162 h 4707593"/>
                <a:gd name="connsiteX67" fmla="*/ 2503225 w 5260975"/>
                <a:gd name="connsiteY67" fmla="*/ 4661026 h 4707593"/>
                <a:gd name="connsiteX68" fmla="*/ 2489975 w 5260975"/>
                <a:gd name="connsiteY68" fmla="*/ 4663235 h 4707593"/>
                <a:gd name="connsiteX69" fmla="*/ 2430061 w 5260975"/>
                <a:gd name="connsiteY69" fmla="*/ 4656897 h 4707593"/>
                <a:gd name="connsiteX70" fmla="*/ 2395880 w 5260975"/>
                <a:gd name="connsiteY70" fmla="*/ 4656417 h 4707593"/>
                <a:gd name="connsiteX71" fmla="*/ 2357378 w 5260975"/>
                <a:gd name="connsiteY71" fmla="*/ 4648544 h 4707593"/>
                <a:gd name="connsiteX72" fmla="*/ 2346145 w 5260975"/>
                <a:gd name="connsiteY72" fmla="*/ 4648928 h 4707593"/>
                <a:gd name="connsiteX73" fmla="*/ 2333567 w 5260975"/>
                <a:gd name="connsiteY73" fmla="*/ 4649600 h 4707593"/>
                <a:gd name="connsiteX74" fmla="*/ 2294968 w 5260975"/>
                <a:gd name="connsiteY74" fmla="*/ 4650177 h 4707593"/>
                <a:gd name="connsiteX75" fmla="*/ 2271540 w 5260975"/>
                <a:gd name="connsiteY75" fmla="*/ 4653057 h 4707593"/>
                <a:gd name="connsiteX76" fmla="*/ 2226895 w 5260975"/>
                <a:gd name="connsiteY76" fmla="*/ 4651329 h 4707593"/>
                <a:gd name="connsiteX77" fmla="*/ 2210379 w 5260975"/>
                <a:gd name="connsiteY77" fmla="*/ 4653825 h 4707593"/>
                <a:gd name="connsiteX78" fmla="*/ 2168613 w 5260975"/>
                <a:gd name="connsiteY78" fmla="*/ 4654113 h 4707593"/>
                <a:gd name="connsiteX79" fmla="*/ 2131167 w 5260975"/>
                <a:gd name="connsiteY79" fmla="*/ 4652673 h 4707593"/>
                <a:gd name="connsiteX80" fmla="*/ 2095065 w 5260975"/>
                <a:gd name="connsiteY80" fmla="*/ 4653441 h 4707593"/>
                <a:gd name="connsiteX81" fmla="*/ 2069237 w 5260975"/>
                <a:gd name="connsiteY81" fmla="*/ 4656609 h 4707593"/>
                <a:gd name="connsiteX82" fmla="*/ 2041201 w 5260975"/>
                <a:gd name="connsiteY82" fmla="*/ 4658529 h 4707593"/>
                <a:gd name="connsiteX83" fmla="*/ 1963909 w 5260975"/>
                <a:gd name="connsiteY83" fmla="*/ 4669955 h 4707593"/>
                <a:gd name="connsiteX84" fmla="*/ 1949603 w 5260975"/>
                <a:gd name="connsiteY84" fmla="*/ 4667171 h 4707593"/>
                <a:gd name="connsiteX85" fmla="*/ 1868373 w 5260975"/>
                <a:gd name="connsiteY85" fmla="*/ 4664578 h 4707593"/>
                <a:gd name="connsiteX86" fmla="*/ 1850707 w 5260975"/>
                <a:gd name="connsiteY86" fmla="*/ 4664771 h 4707593"/>
                <a:gd name="connsiteX87" fmla="*/ 1803275 w 5260975"/>
                <a:gd name="connsiteY87" fmla="*/ 4653441 h 4707593"/>
                <a:gd name="connsiteX88" fmla="*/ 1730112 w 5260975"/>
                <a:gd name="connsiteY88" fmla="*/ 4671396 h 4707593"/>
                <a:gd name="connsiteX89" fmla="*/ 1661652 w 5260975"/>
                <a:gd name="connsiteY89" fmla="*/ 4693863 h 4707593"/>
                <a:gd name="connsiteX90" fmla="*/ 1653011 w 5260975"/>
                <a:gd name="connsiteY90" fmla="*/ 4696744 h 4707593"/>
                <a:gd name="connsiteX91" fmla="*/ 1628431 w 5260975"/>
                <a:gd name="connsiteY91" fmla="*/ 4701641 h 4707593"/>
                <a:gd name="connsiteX92" fmla="*/ 1597995 w 5260975"/>
                <a:gd name="connsiteY92" fmla="*/ 4703369 h 4707593"/>
                <a:gd name="connsiteX93" fmla="*/ 1559396 w 5260975"/>
                <a:gd name="connsiteY93" fmla="*/ 4707593 h 4707593"/>
                <a:gd name="connsiteX94" fmla="*/ 1528480 w 5260975"/>
                <a:gd name="connsiteY94" fmla="*/ 4702312 h 4707593"/>
                <a:gd name="connsiteX95" fmla="*/ 1485272 w 5260975"/>
                <a:gd name="connsiteY95" fmla="*/ 4694439 h 4707593"/>
                <a:gd name="connsiteX96" fmla="*/ 1444562 w 5260975"/>
                <a:gd name="connsiteY96" fmla="*/ 4686950 h 4707593"/>
                <a:gd name="connsiteX97" fmla="*/ 1431696 w 5260975"/>
                <a:gd name="connsiteY97" fmla="*/ 4695783 h 4707593"/>
                <a:gd name="connsiteX98" fmla="*/ 1411821 w 5260975"/>
                <a:gd name="connsiteY98" fmla="*/ 4703464 h 4707593"/>
                <a:gd name="connsiteX99" fmla="*/ 1389738 w 5260975"/>
                <a:gd name="connsiteY99" fmla="*/ 4694247 h 4707593"/>
                <a:gd name="connsiteX100" fmla="*/ 1338081 w 5260975"/>
                <a:gd name="connsiteY100" fmla="*/ 4675141 h 4707593"/>
                <a:gd name="connsiteX101" fmla="*/ 1305436 w 5260975"/>
                <a:gd name="connsiteY101" fmla="*/ 4674276 h 4707593"/>
                <a:gd name="connsiteX102" fmla="*/ 1234481 w 5260975"/>
                <a:gd name="connsiteY102" fmla="*/ 4666115 h 4707593"/>
                <a:gd name="connsiteX103" fmla="*/ 1188106 w 5260975"/>
                <a:gd name="connsiteY103" fmla="*/ 4654497 h 4707593"/>
                <a:gd name="connsiteX104" fmla="*/ 1154790 w 5260975"/>
                <a:gd name="connsiteY104" fmla="*/ 4641343 h 4707593"/>
                <a:gd name="connsiteX105" fmla="*/ 1107069 w 5260975"/>
                <a:gd name="connsiteY105" fmla="*/ 4624156 h 4707593"/>
                <a:gd name="connsiteX106" fmla="*/ 1059158 w 5260975"/>
                <a:gd name="connsiteY106" fmla="*/ 4615227 h 4707593"/>
                <a:gd name="connsiteX107" fmla="*/ 1024496 w 5260975"/>
                <a:gd name="connsiteY107" fmla="*/ 4603993 h 4707593"/>
                <a:gd name="connsiteX108" fmla="*/ 982153 w 5260975"/>
                <a:gd name="connsiteY108" fmla="*/ 4596311 h 4707593"/>
                <a:gd name="connsiteX109" fmla="*/ 946628 w 5260975"/>
                <a:gd name="connsiteY109" fmla="*/ 4596024 h 4707593"/>
                <a:gd name="connsiteX110" fmla="*/ 890939 w 5260975"/>
                <a:gd name="connsiteY110" fmla="*/ 4597368 h 4707593"/>
                <a:gd name="connsiteX111" fmla="*/ 822769 w 5260975"/>
                <a:gd name="connsiteY111" fmla="*/ 4574133 h 4707593"/>
                <a:gd name="connsiteX112" fmla="*/ 795212 w 5260975"/>
                <a:gd name="connsiteY112" fmla="*/ 4568947 h 4707593"/>
                <a:gd name="connsiteX113" fmla="*/ 769288 w 5260975"/>
                <a:gd name="connsiteY113" fmla="*/ 4566547 h 4707593"/>
                <a:gd name="connsiteX114" fmla="*/ 714271 w 5260975"/>
                <a:gd name="connsiteY114" fmla="*/ 4551089 h 4707593"/>
                <a:gd name="connsiteX115" fmla="*/ 691900 w 5260975"/>
                <a:gd name="connsiteY115" fmla="*/ 4545999 h 4707593"/>
                <a:gd name="connsiteX116" fmla="*/ 660598 w 5260975"/>
                <a:gd name="connsiteY116" fmla="*/ 4546096 h 4707593"/>
                <a:gd name="connsiteX117" fmla="*/ 603662 w 5260975"/>
                <a:gd name="connsiteY117" fmla="*/ 4538991 h 4707593"/>
                <a:gd name="connsiteX118" fmla="*/ 546821 w 5260975"/>
                <a:gd name="connsiteY118" fmla="*/ 4518251 h 4707593"/>
                <a:gd name="connsiteX119" fmla="*/ 522721 w 5260975"/>
                <a:gd name="connsiteY119" fmla="*/ 4520267 h 4707593"/>
                <a:gd name="connsiteX120" fmla="*/ 514080 w 5260975"/>
                <a:gd name="connsiteY120" fmla="*/ 4519788 h 4707593"/>
                <a:gd name="connsiteX121" fmla="*/ 436404 w 5260975"/>
                <a:gd name="connsiteY121" fmla="*/ 4508361 h 4707593"/>
                <a:gd name="connsiteX122" fmla="*/ 428626 w 5260975"/>
                <a:gd name="connsiteY122" fmla="*/ 4507114 h 4707593"/>
                <a:gd name="connsiteX123" fmla="*/ 392141 w 5260975"/>
                <a:gd name="connsiteY123" fmla="*/ 4496936 h 4707593"/>
                <a:gd name="connsiteX124" fmla="*/ 300157 w 5260975"/>
                <a:gd name="connsiteY124" fmla="*/ 4490599 h 4707593"/>
                <a:gd name="connsiteX125" fmla="*/ 294493 w 5260975"/>
                <a:gd name="connsiteY125" fmla="*/ 4489831 h 4707593"/>
                <a:gd name="connsiteX126" fmla="*/ 263671 w 5260975"/>
                <a:gd name="connsiteY126" fmla="*/ 4494919 h 4707593"/>
                <a:gd name="connsiteX127" fmla="*/ 248406 w 5260975"/>
                <a:gd name="connsiteY127" fmla="*/ 4502121 h 4707593"/>
                <a:gd name="connsiteX128" fmla="*/ 224594 w 5260975"/>
                <a:gd name="connsiteY128" fmla="*/ 4509610 h 4707593"/>
                <a:gd name="connsiteX129" fmla="*/ 200398 w 5260975"/>
                <a:gd name="connsiteY129" fmla="*/ 4512395 h 4707593"/>
                <a:gd name="connsiteX130" fmla="*/ 159783 w 5260975"/>
                <a:gd name="connsiteY130" fmla="*/ 4501064 h 4707593"/>
                <a:gd name="connsiteX131" fmla="*/ 144997 w 5260975"/>
                <a:gd name="connsiteY131" fmla="*/ 4499912 h 4707593"/>
                <a:gd name="connsiteX132" fmla="*/ 112064 w 5260975"/>
                <a:gd name="connsiteY132" fmla="*/ 4494440 h 4707593"/>
                <a:gd name="connsiteX133" fmla="*/ 83259 w 5260975"/>
                <a:gd name="connsiteY133" fmla="*/ 4494824 h 4707593"/>
                <a:gd name="connsiteX134" fmla="*/ 60120 w 5260975"/>
                <a:gd name="connsiteY134" fmla="*/ 4503561 h 4707593"/>
                <a:gd name="connsiteX135" fmla="*/ 26514 w 5260975"/>
                <a:gd name="connsiteY135" fmla="*/ 4505289 h 4707593"/>
                <a:gd name="connsiteX136" fmla="*/ 4814 w 5260975"/>
                <a:gd name="connsiteY136" fmla="*/ 4498952 h 4707593"/>
                <a:gd name="connsiteX137" fmla="*/ 398 w 5260975"/>
                <a:gd name="connsiteY137" fmla="*/ 4498089 h 4707593"/>
                <a:gd name="connsiteX138" fmla="*/ 0 w 5260975"/>
                <a:gd name="connsiteY138" fmla="*/ 4498087 h 4707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5260975" h="4707593">
                  <a:moveTo>
                    <a:pt x="0" y="0"/>
                  </a:moveTo>
                  <a:lnTo>
                    <a:pt x="5260975" y="0"/>
                  </a:lnTo>
                  <a:lnTo>
                    <a:pt x="5260975" y="3296937"/>
                  </a:lnTo>
                  <a:lnTo>
                    <a:pt x="5260975" y="3518571"/>
                  </a:lnTo>
                  <a:lnTo>
                    <a:pt x="5226504" y="3534000"/>
                  </a:lnTo>
                  <a:cubicBezTo>
                    <a:pt x="5219783" y="3536785"/>
                    <a:pt x="5212389" y="3538321"/>
                    <a:pt x="5206341" y="3542065"/>
                  </a:cubicBezTo>
                  <a:cubicBezTo>
                    <a:pt x="5178495" y="3559156"/>
                    <a:pt x="5151515" y="3577591"/>
                    <a:pt x="5123287" y="3594010"/>
                  </a:cubicBezTo>
                  <a:cubicBezTo>
                    <a:pt x="5094195" y="3611004"/>
                    <a:pt x="5068175" y="3631071"/>
                    <a:pt x="5048107" y="3658244"/>
                  </a:cubicBezTo>
                  <a:cubicBezTo>
                    <a:pt x="5029480" y="3683496"/>
                    <a:pt x="5011429" y="3709131"/>
                    <a:pt x="4992899" y="3734479"/>
                  </a:cubicBezTo>
                  <a:cubicBezTo>
                    <a:pt x="4988194" y="3740912"/>
                    <a:pt x="4983874" y="3748498"/>
                    <a:pt x="4977440" y="3752627"/>
                  </a:cubicBezTo>
                  <a:cubicBezTo>
                    <a:pt x="4964094" y="3761268"/>
                    <a:pt x="4949500" y="3768277"/>
                    <a:pt x="4935194" y="3775382"/>
                  </a:cubicBezTo>
                  <a:cubicBezTo>
                    <a:pt x="4922903" y="3781431"/>
                    <a:pt x="4909846" y="3785943"/>
                    <a:pt x="4897844" y="3792472"/>
                  </a:cubicBezTo>
                  <a:cubicBezTo>
                    <a:pt x="4888243" y="3797658"/>
                    <a:pt x="4879697" y="3804859"/>
                    <a:pt x="4870767" y="3811388"/>
                  </a:cubicBezTo>
                  <a:cubicBezTo>
                    <a:pt x="4862990" y="3817052"/>
                    <a:pt x="4854445" y="3821949"/>
                    <a:pt x="4847917" y="3828767"/>
                  </a:cubicBezTo>
                  <a:cubicBezTo>
                    <a:pt x="4831977" y="3845281"/>
                    <a:pt x="4815942" y="3861508"/>
                    <a:pt x="4796163" y="3873702"/>
                  </a:cubicBezTo>
                  <a:cubicBezTo>
                    <a:pt x="4776672" y="3885799"/>
                    <a:pt x="4758237" y="3899338"/>
                    <a:pt x="4738843" y="3911628"/>
                  </a:cubicBezTo>
                  <a:cubicBezTo>
                    <a:pt x="4719831" y="3923630"/>
                    <a:pt x="4702645" y="3936783"/>
                    <a:pt x="4692755" y="3958099"/>
                  </a:cubicBezTo>
                  <a:cubicBezTo>
                    <a:pt x="4688339" y="3967508"/>
                    <a:pt x="4682097" y="3977782"/>
                    <a:pt x="4673744" y="3983255"/>
                  </a:cubicBezTo>
                  <a:cubicBezTo>
                    <a:pt x="4661838" y="3991032"/>
                    <a:pt x="4646764" y="3993817"/>
                    <a:pt x="4633801" y="4000442"/>
                  </a:cubicBezTo>
                  <a:cubicBezTo>
                    <a:pt x="4618535" y="4008219"/>
                    <a:pt x="4600869" y="4014940"/>
                    <a:pt x="4590499" y="4027326"/>
                  </a:cubicBezTo>
                  <a:cubicBezTo>
                    <a:pt x="4581281" y="4038368"/>
                    <a:pt x="4571968" y="4047009"/>
                    <a:pt x="4559773" y="4054018"/>
                  </a:cubicBezTo>
                  <a:cubicBezTo>
                    <a:pt x="4551229" y="4058915"/>
                    <a:pt x="4544892" y="4067844"/>
                    <a:pt x="4536059" y="4071877"/>
                  </a:cubicBezTo>
                  <a:cubicBezTo>
                    <a:pt x="4524442" y="4077254"/>
                    <a:pt x="4512727" y="4081479"/>
                    <a:pt x="4502550" y="4089832"/>
                  </a:cubicBezTo>
                  <a:cubicBezTo>
                    <a:pt x="4491987" y="4098473"/>
                    <a:pt x="4479986" y="4105290"/>
                    <a:pt x="4468944" y="4113356"/>
                  </a:cubicBezTo>
                  <a:cubicBezTo>
                    <a:pt x="4463087" y="4117676"/>
                    <a:pt x="4458286" y="4123341"/>
                    <a:pt x="4452623" y="4127854"/>
                  </a:cubicBezTo>
                  <a:cubicBezTo>
                    <a:pt x="4442252" y="4136111"/>
                    <a:pt x="4431690" y="4144176"/>
                    <a:pt x="4421032" y="4151953"/>
                  </a:cubicBezTo>
                  <a:cubicBezTo>
                    <a:pt x="4410375" y="4159731"/>
                    <a:pt x="4400197" y="4168756"/>
                    <a:pt x="4388483" y="4174421"/>
                  </a:cubicBezTo>
                  <a:cubicBezTo>
                    <a:pt x="4368513" y="4184023"/>
                    <a:pt x="4346717" y="4189784"/>
                    <a:pt x="4327321" y="4200153"/>
                  </a:cubicBezTo>
                  <a:cubicBezTo>
                    <a:pt x="4307639" y="4210714"/>
                    <a:pt x="4289107" y="4223965"/>
                    <a:pt x="4271633" y="4237983"/>
                  </a:cubicBezTo>
                  <a:cubicBezTo>
                    <a:pt x="4257807" y="4249025"/>
                    <a:pt x="4244845" y="4259971"/>
                    <a:pt x="4227465" y="4265635"/>
                  </a:cubicBezTo>
                  <a:cubicBezTo>
                    <a:pt x="4217768" y="4268804"/>
                    <a:pt x="4207591" y="4275717"/>
                    <a:pt x="4201733" y="4283783"/>
                  </a:cubicBezTo>
                  <a:cubicBezTo>
                    <a:pt x="4189059" y="4301353"/>
                    <a:pt x="4172833" y="4313739"/>
                    <a:pt x="4154494" y="4324301"/>
                  </a:cubicBezTo>
                  <a:cubicBezTo>
                    <a:pt x="4130010" y="4338511"/>
                    <a:pt x="4105814" y="4353009"/>
                    <a:pt x="4081234" y="4366931"/>
                  </a:cubicBezTo>
                  <a:cubicBezTo>
                    <a:pt x="4066737" y="4375189"/>
                    <a:pt x="4052335" y="4383926"/>
                    <a:pt x="4036971" y="4389975"/>
                  </a:cubicBezTo>
                  <a:cubicBezTo>
                    <a:pt x="4005575" y="4402457"/>
                    <a:pt x="3973410" y="4413114"/>
                    <a:pt x="3941725" y="4424733"/>
                  </a:cubicBezTo>
                  <a:cubicBezTo>
                    <a:pt x="3931355" y="4428477"/>
                    <a:pt x="3921561" y="4433854"/>
                    <a:pt x="3910999" y="4437119"/>
                  </a:cubicBezTo>
                  <a:cubicBezTo>
                    <a:pt x="3899573" y="4440671"/>
                    <a:pt x="3887285" y="4441727"/>
                    <a:pt x="3875859" y="4445280"/>
                  </a:cubicBezTo>
                  <a:cubicBezTo>
                    <a:pt x="3856847" y="4451136"/>
                    <a:pt x="3838412" y="4458626"/>
                    <a:pt x="3819401" y="4464579"/>
                  </a:cubicBezTo>
                  <a:cubicBezTo>
                    <a:pt x="3782723" y="4476005"/>
                    <a:pt x="3745949" y="4486951"/>
                    <a:pt x="3709176" y="4497800"/>
                  </a:cubicBezTo>
                  <a:cubicBezTo>
                    <a:pt x="3701303" y="4500105"/>
                    <a:pt x="3692757" y="4500393"/>
                    <a:pt x="3684981" y="4502889"/>
                  </a:cubicBezTo>
                  <a:cubicBezTo>
                    <a:pt x="3664337" y="4509610"/>
                    <a:pt x="3643789" y="4516907"/>
                    <a:pt x="3623338" y="4524300"/>
                  </a:cubicBezTo>
                  <a:cubicBezTo>
                    <a:pt x="3610953" y="4528813"/>
                    <a:pt x="3598854" y="4534382"/>
                    <a:pt x="3586373" y="4538702"/>
                  </a:cubicBezTo>
                  <a:cubicBezTo>
                    <a:pt x="3576387" y="4542159"/>
                    <a:pt x="3566113" y="4544847"/>
                    <a:pt x="3555743" y="4546960"/>
                  </a:cubicBezTo>
                  <a:cubicBezTo>
                    <a:pt x="3546814" y="4548785"/>
                    <a:pt x="3537501" y="4548592"/>
                    <a:pt x="3528667" y="4550801"/>
                  </a:cubicBezTo>
                  <a:cubicBezTo>
                    <a:pt x="3504759" y="4556753"/>
                    <a:pt x="3481140" y="4563475"/>
                    <a:pt x="3457424" y="4569811"/>
                  </a:cubicBezTo>
                  <a:cubicBezTo>
                    <a:pt x="3447919" y="4572308"/>
                    <a:pt x="3438221" y="4574133"/>
                    <a:pt x="3429003" y="4577301"/>
                  </a:cubicBezTo>
                  <a:cubicBezTo>
                    <a:pt x="3404327" y="4585654"/>
                    <a:pt x="3380036" y="4595159"/>
                    <a:pt x="3355264" y="4603033"/>
                  </a:cubicBezTo>
                  <a:cubicBezTo>
                    <a:pt x="3334717" y="4609562"/>
                    <a:pt x="3313593" y="4614266"/>
                    <a:pt x="3292757" y="4620027"/>
                  </a:cubicBezTo>
                  <a:cubicBezTo>
                    <a:pt x="3283924" y="4622524"/>
                    <a:pt x="3275475" y="4626077"/>
                    <a:pt x="3266643" y="4628188"/>
                  </a:cubicBezTo>
                  <a:cubicBezTo>
                    <a:pt x="3246863" y="4632990"/>
                    <a:pt x="3226796" y="4637022"/>
                    <a:pt x="3206921" y="4641823"/>
                  </a:cubicBezTo>
                  <a:cubicBezTo>
                    <a:pt x="3195590" y="4644607"/>
                    <a:pt x="3184645" y="4649600"/>
                    <a:pt x="3173123" y="4651425"/>
                  </a:cubicBezTo>
                  <a:cubicBezTo>
                    <a:pt x="3145759" y="4655745"/>
                    <a:pt x="3118203" y="4658817"/>
                    <a:pt x="3090646" y="4662274"/>
                  </a:cubicBezTo>
                  <a:cubicBezTo>
                    <a:pt x="3062227" y="4665826"/>
                    <a:pt x="3033902" y="4669571"/>
                    <a:pt x="3005480" y="4672739"/>
                  </a:cubicBezTo>
                  <a:cubicBezTo>
                    <a:pt x="2989926" y="4674372"/>
                    <a:pt x="2974275" y="4674660"/>
                    <a:pt x="2958721" y="4676196"/>
                  </a:cubicBezTo>
                  <a:cubicBezTo>
                    <a:pt x="2945087" y="4677541"/>
                    <a:pt x="2931549" y="4680037"/>
                    <a:pt x="2917915" y="4681670"/>
                  </a:cubicBezTo>
                  <a:cubicBezTo>
                    <a:pt x="2906105" y="4683013"/>
                    <a:pt x="2894199" y="4683781"/>
                    <a:pt x="2882389" y="4685126"/>
                  </a:cubicBezTo>
                  <a:cubicBezTo>
                    <a:pt x="2863475" y="4687334"/>
                    <a:pt x="2844655" y="4689831"/>
                    <a:pt x="2825837" y="4692135"/>
                  </a:cubicBezTo>
                  <a:cubicBezTo>
                    <a:pt x="2817964" y="4692999"/>
                    <a:pt x="2809706" y="4695399"/>
                    <a:pt x="2802313" y="4693960"/>
                  </a:cubicBezTo>
                  <a:cubicBezTo>
                    <a:pt x="2783686" y="4690310"/>
                    <a:pt x="2765347" y="4691367"/>
                    <a:pt x="2746816" y="4693863"/>
                  </a:cubicBezTo>
                  <a:cubicBezTo>
                    <a:pt x="2740479" y="4694728"/>
                    <a:pt x="2733662" y="4694535"/>
                    <a:pt x="2727517" y="4692903"/>
                  </a:cubicBezTo>
                  <a:cubicBezTo>
                    <a:pt x="2714939" y="4689638"/>
                    <a:pt x="2702745" y="4685029"/>
                    <a:pt x="2690359" y="4680997"/>
                  </a:cubicBezTo>
                  <a:cubicBezTo>
                    <a:pt x="2689014" y="4680517"/>
                    <a:pt x="2687382" y="4680421"/>
                    <a:pt x="2685943" y="4680133"/>
                  </a:cubicBezTo>
                  <a:cubicBezTo>
                    <a:pt x="2677781" y="4678500"/>
                    <a:pt x="2669717" y="4676868"/>
                    <a:pt x="2661554" y="4675428"/>
                  </a:cubicBezTo>
                  <a:cubicBezTo>
                    <a:pt x="2657138" y="4674660"/>
                    <a:pt x="2652625" y="4674564"/>
                    <a:pt x="2648208" y="4673892"/>
                  </a:cubicBezTo>
                  <a:cubicBezTo>
                    <a:pt x="2631118" y="4671203"/>
                    <a:pt x="2612299" y="4675716"/>
                    <a:pt x="2597512" y="4664099"/>
                  </a:cubicBezTo>
                  <a:cubicBezTo>
                    <a:pt x="2587911" y="4656609"/>
                    <a:pt x="2578597" y="4658338"/>
                    <a:pt x="2568324" y="4659490"/>
                  </a:cubicBezTo>
                  <a:cubicBezTo>
                    <a:pt x="2560547" y="4660354"/>
                    <a:pt x="2552577" y="4660065"/>
                    <a:pt x="2544704" y="4660162"/>
                  </a:cubicBezTo>
                  <a:cubicBezTo>
                    <a:pt x="2530878" y="4660449"/>
                    <a:pt x="2517052" y="4660546"/>
                    <a:pt x="2503225" y="4661026"/>
                  </a:cubicBezTo>
                  <a:cubicBezTo>
                    <a:pt x="2498808" y="4661218"/>
                    <a:pt x="2494297" y="4663619"/>
                    <a:pt x="2489975" y="4663235"/>
                  </a:cubicBezTo>
                  <a:cubicBezTo>
                    <a:pt x="2470004" y="4661410"/>
                    <a:pt x="2450033" y="4658529"/>
                    <a:pt x="2430061" y="4656897"/>
                  </a:cubicBezTo>
                  <a:cubicBezTo>
                    <a:pt x="2418732" y="4655938"/>
                    <a:pt x="2407114" y="4657761"/>
                    <a:pt x="2395880" y="4656417"/>
                  </a:cubicBezTo>
                  <a:cubicBezTo>
                    <a:pt x="2382919" y="4654881"/>
                    <a:pt x="2370245" y="4650945"/>
                    <a:pt x="2357378" y="4648544"/>
                  </a:cubicBezTo>
                  <a:cubicBezTo>
                    <a:pt x="2353826" y="4647872"/>
                    <a:pt x="2349889" y="4648736"/>
                    <a:pt x="2346145" y="4648928"/>
                  </a:cubicBezTo>
                  <a:cubicBezTo>
                    <a:pt x="2341920" y="4649120"/>
                    <a:pt x="2337791" y="4649504"/>
                    <a:pt x="2333567" y="4649600"/>
                  </a:cubicBezTo>
                  <a:cubicBezTo>
                    <a:pt x="2320700" y="4649793"/>
                    <a:pt x="2307835" y="4649504"/>
                    <a:pt x="2294968" y="4650177"/>
                  </a:cubicBezTo>
                  <a:cubicBezTo>
                    <a:pt x="2287095" y="4650561"/>
                    <a:pt x="2278839" y="4654497"/>
                    <a:pt x="2271540" y="4653057"/>
                  </a:cubicBezTo>
                  <a:cubicBezTo>
                    <a:pt x="2256659" y="4650272"/>
                    <a:pt x="2241776" y="4656513"/>
                    <a:pt x="2226895" y="4651329"/>
                  </a:cubicBezTo>
                  <a:cubicBezTo>
                    <a:pt x="2222285" y="4649793"/>
                    <a:pt x="2215948" y="4653633"/>
                    <a:pt x="2210379" y="4653825"/>
                  </a:cubicBezTo>
                  <a:cubicBezTo>
                    <a:pt x="2196457" y="4654305"/>
                    <a:pt x="2182535" y="4654209"/>
                    <a:pt x="2168613" y="4654113"/>
                  </a:cubicBezTo>
                  <a:cubicBezTo>
                    <a:pt x="2156131" y="4654017"/>
                    <a:pt x="2143168" y="4655361"/>
                    <a:pt x="2131167" y="4652673"/>
                  </a:cubicBezTo>
                  <a:cubicBezTo>
                    <a:pt x="2118588" y="4649793"/>
                    <a:pt x="2107259" y="4650177"/>
                    <a:pt x="2095065" y="4653441"/>
                  </a:cubicBezTo>
                  <a:cubicBezTo>
                    <a:pt x="2086711" y="4655649"/>
                    <a:pt x="2077878" y="4655938"/>
                    <a:pt x="2069237" y="4656609"/>
                  </a:cubicBezTo>
                  <a:cubicBezTo>
                    <a:pt x="2059924" y="4657377"/>
                    <a:pt x="2049650" y="4655361"/>
                    <a:pt x="2041201" y="4658529"/>
                  </a:cubicBezTo>
                  <a:cubicBezTo>
                    <a:pt x="2016044" y="4667939"/>
                    <a:pt x="1990216" y="4669955"/>
                    <a:pt x="1963909" y="4669955"/>
                  </a:cubicBezTo>
                  <a:cubicBezTo>
                    <a:pt x="1959107" y="4669955"/>
                    <a:pt x="1954210" y="4668612"/>
                    <a:pt x="1949603" y="4667171"/>
                  </a:cubicBezTo>
                  <a:cubicBezTo>
                    <a:pt x="1922717" y="4658529"/>
                    <a:pt x="1895737" y="4659297"/>
                    <a:pt x="1868373" y="4664578"/>
                  </a:cubicBezTo>
                  <a:cubicBezTo>
                    <a:pt x="1862708" y="4665731"/>
                    <a:pt x="1856372" y="4665923"/>
                    <a:pt x="1850707" y="4664771"/>
                  </a:cubicBezTo>
                  <a:cubicBezTo>
                    <a:pt x="1834768" y="4661410"/>
                    <a:pt x="1819309" y="4655841"/>
                    <a:pt x="1803275" y="4653441"/>
                  </a:cubicBezTo>
                  <a:cubicBezTo>
                    <a:pt x="1776775" y="4649504"/>
                    <a:pt x="1753828" y="4662754"/>
                    <a:pt x="1730112" y="4671396"/>
                  </a:cubicBezTo>
                  <a:cubicBezTo>
                    <a:pt x="1707548" y="4679557"/>
                    <a:pt x="1688345" y="4697992"/>
                    <a:pt x="1661652" y="4693863"/>
                  </a:cubicBezTo>
                  <a:cubicBezTo>
                    <a:pt x="1658965" y="4693479"/>
                    <a:pt x="1655988" y="4696071"/>
                    <a:pt x="1653011" y="4696744"/>
                  </a:cubicBezTo>
                  <a:cubicBezTo>
                    <a:pt x="1644850" y="4698568"/>
                    <a:pt x="1636689" y="4700776"/>
                    <a:pt x="1628431" y="4701641"/>
                  </a:cubicBezTo>
                  <a:cubicBezTo>
                    <a:pt x="1618350" y="4702793"/>
                    <a:pt x="1608076" y="4702409"/>
                    <a:pt x="1597995" y="4703369"/>
                  </a:cubicBezTo>
                  <a:cubicBezTo>
                    <a:pt x="1585032" y="4704521"/>
                    <a:pt x="1572263" y="4707593"/>
                    <a:pt x="1559396" y="4707593"/>
                  </a:cubicBezTo>
                  <a:cubicBezTo>
                    <a:pt x="1549026" y="4707593"/>
                    <a:pt x="1538753" y="4704041"/>
                    <a:pt x="1528480" y="4702312"/>
                  </a:cubicBezTo>
                  <a:cubicBezTo>
                    <a:pt x="1513981" y="4699912"/>
                    <a:pt x="1498042" y="4700584"/>
                    <a:pt x="1485272" y="4694439"/>
                  </a:cubicBezTo>
                  <a:cubicBezTo>
                    <a:pt x="1471639" y="4687910"/>
                    <a:pt x="1458676" y="4684934"/>
                    <a:pt x="1444562" y="4686950"/>
                  </a:cubicBezTo>
                  <a:cubicBezTo>
                    <a:pt x="1439857" y="4687622"/>
                    <a:pt x="1433808" y="4691655"/>
                    <a:pt x="1431696" y="4695783"/>
                  </a:cubicBezTo>
                  <a:cubicBezTo>
                    <a:pt x="1426991" y="4705001"/>
                    <a:pt x="1420559" y="4706634"/>
                    <a:pt x="1411821" y="4703464"/>
                  </a:cubicBezTo>
                  <a:cubicBezTo>
                    <a:pt x="1404236" y="4700776"/>
                    <a:pt x="1394922" y="4699432"/>
                    <a:pt x="1389738" y="4694247"/>
                  </a:cubicBezTo>
                  <a:cubicBezTo>
                    <a:pt x="1375047" y="4679557"/>
                    <a:pt x="1356324" y="4679077"/>
                    <a:pt x="1338081" y="4675141"/>
                  </a:cubicBezTo>
                  <a:cubicBezTo>
                    <a:pt x="1326945" y="4672739"/>
                    <a:pt x="1316574" y="4672644"/>
                    <a:pt x="1305436" y="4674276"/>
                  </a:cubicBezTo>
                  <a:cubicBezTo>
                    <a:pt x="1281241" y="4677925"/>
                    <a:pt x="1257717" y="4672739"/>
                    <a:pt x="1234481" y="4666115"/>
                  </a:cubicBezTo>
                  <a:cubicBezTo>
                    <a:pt x="1219118" y="4661698"/>
                    <a:pt x="1203372" y="4659010"/>
                    <a:pt x="1188106" y="4654497"/>
                  </a:cubicBezTo>
                  <a:cubicBezTo>
                    <a:pt x="1176680" y="4651041"/>
                    <a:pt x="1165255" y="4646912"/>
                    <a:pt x="1154790" y="4641343"/>
                  </a:cubicBezTo>
                  <a:cubicBezTo>
                    <a:pt x="1139618" y="4633181"/>
                    <a:pt x="1126369" y="4620891"/>
                    <a:pt x="1107069" y="4624156"/>
                  </a:cubicBezTo>
                  <a:cubicBezTo>
                    <a:pt x="1090074" y="4627036"/>
                    <a:pt x="1074713" y="4620988"/>
                    <a:pt x="1059158" y="4615227"/>
                  </a:cubicBezTo>
                  <a:cubicBezTo>
                    <a:pt x="1047732" y="4611002"/>
                    <a:pt x="1036308" y="4606681"/>
                    <a:pt x="1024496" y="4603993"/>
                  </a:cubicBezTo>
                  <a:cubicBezTo>
                    <a:pt x="1010478" y="4600824"/>
                    <a:pt x="994635" y="4602169"/>
                    <a:pt x="982153" y="4596311"/>
                  </a:cubicBezTo>
                  <a:cubicBezTo>
                    <a:pt x="969095" y="4590166"/>
                    <a:pt x="958246" y="4594295"/>
                    <a:pt x="946628" y="4596024"/>
                  </a:cubicBezTo>
                  <a:cubicBezTo>
                    <a:pt x="928097" y="4598712"/>
                    <a:pt x="909661" y="4603705"/>
                    <a:pt x="890939" y="4597368"/>
                  </a:cubicBezTo>
                  <a:cubicBezTo>
                    <a:pt x="868184" y="4589687"/>
                    <a:pt x="845620" y="4581430"/>
                    <a:pt x="822769" y="4574133"/>
                  </a:cubicBezTo>
                  <a:cubicBezTo>
                    <a:pt x="813934" y="4571347"/>
                    <a:pt x="804431" y="4570195"/>
                    <a:pt x="795212" y="4568947"/>
                  </a:cubicBezTo>
                  <a:cubicBezTo>
                    <a:pt x="786476" y="4567891"/>
                    <a:pt x="776010" y="4570579"/>
                    <a:pt x="769288" y="4566547"/>
                  </a:cubicBezTo>
                  <a:cubicBezTo>
                    <a:pt x="752005" y="4556178"/>
                    <a:pt x="734243" y="4551089"/>
                    <a:pt x="714271" y="4551089"/>
                  </a:cubicBezTo>
                  <a:cubicBezTo>
                    <a:pt x="706781" y="4551089"/>
                    <a:pt x="699484" y="4546768"/>
                    <a:pt x="691900" y="4545999"/>
                  </a:cubicBezTo>
                  <a:cubicBezTo>
                    <a:pt x="681529" y="4545040"/>
                    <a:pt x="669623" y="4542447"/>
                    <a:pt x="660598" y="4546096"/>
                  </a:cubicBezTo>
                  <a:cubicBezTo>
                    <a:pt x="639379" y="4554737"/>
                    <a:pt x="622193" y="4547536"/>
                    <a:pt x="603662" y="4538991"/>
                  </a:cubicBezTo>
                  <a:cubicBezTo>
                    <a:pt x="585418" y="4530541"/>
                    <a:pt x="566215" y="4523821"/>
                    <a:pt x="546821" y="4518251"/>
                  </a:cubicBezTo>
                  <a:cubicBezTo>
                    <a:pt x="539524" y="4516235"/>
                    <a:pt x="530787" y="4519596"/>
                    <a:pt x="522721" y="4520267"/>
                  </a:cubicBezTo>
                  <a:cubicBezTo>
                    <a:pt x="519840" y="4520460"/>
                    <a:pt x="516671" y="4520748"/>
                    <a:pt x="514080" y="4519788"/>
                  </a:cubicBezTo>
                  <a:cubicBezTo>
                    <a:pt x="489020" y="4510570"/>
                    <a:pt x="463575" y="4503561"/>
                    <a:pt x="436404" y="4508361"/>
                  </a:cubicBezTo>
                  <a:cubicBezTo>
                    <a:pt x="433908" y="4508842"/>
                    <a:pt x="431123" y="4507786"/>
                    <a:pt x="428626" y="4507114"/>
                  </a:cubicBezTo>
                  <a:cubicBezTo>
                    <a:pt x="416432" y="4503657"/>
                    <a:pt x="404526" y="4498184"/>
                    <a:pt x="392141" y="4496936"/>
                  </a:cubicBezTo>
                  <a:cubicBezTo>
                    <a:pt x="361608" y="4493864"/>
                    <a:pt x="330884" y="4492615"/>
                    <a:pt x="300157" y="4490599"/>
                  </a:cubicBezTo>
                  <a:cubicBezTo>
                    <a:pt x="298237" y="4490503"/>
                    <a:pt x="296221" y="4490503"/>
                    <a:pt x="294493" y="4489831"/>
                  </a:cubicBezTo>
                  <a:cubicBezTo>
                    <a:pt x="283163" y="4485702"/>
                    <a:pt x="273274" y="4487047"/>
                    <a:pt x="263671" y="4494919"/>
                  </a:cubicBezTo>
                  <a:cubicBezTo>
                    <a:pt x="259447" y="4498376"/>
                    <a:pt x="253686" y="4500200"/>
                    <a:pt x="248406" y="4502121"/>
                  </a:cubicBezTo>
                  <a:cubicBezTo>
                    <a:pt x="240628" y="4505002"/>
                    <a:pt x="232659" y="4507786"/>
                    <a:pt x="224594" y="4509610"/>
                  </a:cubicBezTo>
                  <a:cubicBezTo>
                    <a:pt x="216624" y="4511338"/>
                    <a:pt x="208079" y="4513738"/>
                    <a:pt x="200398" y="4512395"/>
                  </a:cubicBezTo>
                  <a:cubicBezTo>
                    <a:pt x="186572" y="4509994"/>
                    <a:pt x="173417" y="4504618"/>
                    <a:pt x="159783" y="4501064"/>
                  </a:cubicBezTo>
                  <a:cubicBezTo>
                    <a:pt x="155079" y="4499816"/>
                    <a:pt x="149893" y="4500009"/>
                    <a:pt x="144997" y="4499912"/>
                  </a:cubicBezTo>
                  <a:cubicBezTo>
                    <a:pt x="133763" y="4499625"/>
                    <a:pt x="122241" y="4502409"/>
                    <a:pt x="112064" y="4494440"/>
                  </a:cubicBezTo>
                  <a:cubicBezTo>
                    <a:pt x="102655" y="4486951"/>
                    <a:pt x="93148" y="4489158"/>
                    <a:pt x="83259" y="4494824"/>
                  </a:cubicBezTo>
                  <a:cubicBezTo>
                    <a:pt x="76154" y="4498857"/>
                    <a:pt x="68090" y="4502025"/>
                    <a:pt x="60120" y="4503561"/>
                  </a:cubicBezTo>
                  <a:cubicBezTo>
                    <a:pt x="49174" y="4505673"/>
                    <a:pt x="38324" y="4506538"/>
                    <a:pt x="26514" y="4505289"/>
                  </a:cubicBezTo>
                  <a:cubicBezTo>
                    <a:pt x="18161" y="4504425"/>
                    <a:pt x="11343" y="4504041"/>
                    <a:pt x="4814" y="4498952"/>
                  </a:cubicBezTo>
                  <a:cubicBezTo>
                    <a:pt x="3759" y="4498184"/>
                    <a:pt x="1839" y="4497992"/>
                    <a:pt x="398" y="4498089"/>
                  </a:cubicBezTo>
                  <a:lnTo>
                    <a:pt x="0" y="4498087"/>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alpha val="14000"/>
                  </a:schemeClr>
                </a:solidFill>
              </a:endParaRPr>
            </a:p>
          </p:txBody>
        </p:sp>
        <p:sp>
          <p:nvSpPr>
            <p:cNvPr id="12" name="Freeform: Shape 11">
              <a:extLst>
                <a:ext uri="{FF2B5EF4-FFF2-40B4-BE49-F238E27FC236}">
                  <a16:creationId xmlns:a16="http://schemas.microsoft.com/office/drawing/2014/main" id="{EE5154B2-BEF9-4C08-B6B1-9DED9F17C4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7089" y="1498602"/>
              <a:ext cx="4403345" cy="3940174"/>
            </a:xfrm>
            <a:custGeom>
              <a:avLst/>
              <a:gdLst>
                <a:gd name="connsiteX0" fmla="*/ 0 w 5260975"/>
                <a:gd name="connsiteY0" fmla="*/ 0 h 4707593"/>
                <a:gd name="connsiteX1" fmla="*/ 5260975 w 5260975"/>
                <a:gd name="connsiteY1" fmla="*/ 0 h 4707593"/>
                <a:gd name="connsiteX2" fmla="*/ 5260975 w 5260975"/>
                <a:gd name="connsiteY2" fmla="*/ 3296937 h 4707593"/>
                <a:gd name="connsiteX3" fmla="*/ 5260975 w 5260975"/>
                <a:gd name="connsiteY3" fmla="*/ 3518571 h 4707593"/>
                <a:gd name="connsiteX4" fmla="*/ 5226504 w 5260975"/>
                <a:gd name="connsiteY4" fmla="*/ 3534000 h 4707593"/>
                <a:gd name="connsiteX5" fmla="*/ 5206341 w 5260975"/>
                <a:gd name="connsiteY5" fmla="*/ 3542065 h 4707593"/>
                <a:gd name="connsiteX6" fmla="*/ 5123287 w 5260975"/>
                <a:gd name="connsiteY6" fmla="*/ 3594010 h 4707593"/>
                <a:gd name="connsiteX7" fmla="*/ 5048107 w 5260975"/>
                <a:gd name="connsiteY7" fmla="*/ 3658244 h 4707593"/>
                <a:gd name="connsiteX8" fmla="*/ 4992899 w 5260975"/>
                <a:gd name="connsiteY8" fmla="*/ 3734479 h 4707593"/>
                <a:gd name="connsiteX9" fmla="*/ 4977440 w 5260975"/>
                <a:gd name="connsiteY9" fmla="*/ 3752627 h 4707593"/>
                <a:gd name="connsiteX10" fmla="*/ 4935194 w 5260975"/>
                <a:gd name="connsiteY10" fmla="*/ 3775382 h 4707593"/>
                <a:gd name="connsiteX11" fmla="*/ 4897844 w 5260975"/>
                <a:gd name="connsiteY11" fmla="*/ 3792472 h 4707593"/>
                <a:gd name="connsiteX12" fmla="*/ 4870767 w 5260975"/>
                <a:gd name="connsiteY12" fmla="*/ 3811388 h 4707593"/>
                <a:gd name="connsiteX13" fmla="*/ 4847917 w 5260975"/>
                <a:gd name="connsiteY13" fmla="*/ 3828767 h 4707593"/>
                <a:gd name="connsiteX14" fmla="*/ 4796163 w 5260975"/>
                <a:gd name="connsiteY14" fmla="*/ 3873702 h 4707593"/>
                <a:gd name="connsiteX15" fmla="*/ 4738843 w 5260975"/>
                <a:gd name="connsiteY15" fmla="*/ 3911628 h 4707593"/>
                <a:gd name="connsiteX16" fmla="*/ 4692755 w 5260975"/>
                <a:gd name="connsiteY16" fmla="*/ 3958099 h 4707593"/>
                <a:gd name="connsiteX17" fmla="*/ 4673744 w 5260975"/>
                <a:gd name="connsiteY17" fmla="*/ 3983255 h 4707593"/>
                <a:gd name="connsiteX18" fmla="*/ 4633801 w 5260975"/>
                <a:gd name="connsiteY18" fmla="*/ 4000442 h 4707593"/>
                <a:gd name="connsiteX19" fmla="*/ 4590499 w 5260975"/>
                <a:gd name="connsiteY19" fmla="*/ 4027326 h 4707593"/>
                <a:gd name="connsiteX20" fmla="*/ 4559773 w 5260975"/>
                <a:gd name="connsiteY20" fmla="*/ 4054018 h 4707593"/>
                <a:gd name="connsiteX21" fmla="*/ 4536059 w 5260975"/>
                <a:gd name="connsiteY21" fmla="*/ 4071877 h 4707593"/>
                <a:gd name="connsiteX22" fmla="*/ 4502550 w 5260975"/>
                <a:gd name="connsiteY22" fmla="*/ 4089832 h 4707593"/>
                <a:gd name="connsiteX23" fmla="*/ 4468944 w 5260975"/>
                <a:gd name="connsiteY23" fmla="*/ 4113356 h 4707593"/>
                <a:gd name="connsiteX24" fmla="*/ 4452623 w 5260975"/>
                <a:gd name="connsiteY24" fmla="*/ 4127854 h 4707593"/>
                <a:gd name="connsiteX25" fmla="*/ 4421032 w 5260975"/>
                <a:gd name="connsiteY25" fmla="*/ 4151953 h 4707593"/>
                <a:gd name="connsiteX26" fmla="*/ 4388483 w 5260975"/>
                <a:gd name="connsiteY26" fmla="*/ 4174421 h 4707593"/>
                <a:gd name="connsiteX27" fmla="*/ 4327321 w 5260975"/>
                <a:gd name="connsiteY27" fmla="*/ 4200153 h 4707593"/>
                <a:gd name="connsiteX28" fmla="*/ 4271633 w 5260975"/>
                <a:gd name="connsiteY28" fmla="*/ 4237983 h 4707593"/>
                <a:gd name="connsiteX29" fmla="*/ 4227465 w 5260975"/>
                <a:gd name="connsiteY29" fmla="*/ 4265635 h 4707593"/>
                <a:gd name="connsiteX30" fmla="*/ 4201733 w 5260975"/>
                <a:gd name="connsiteY30" fmla="*/ 4283783 h 4707593"/>
                <a:gd name="connsiteX31" fmla="*/ 4154494 w 5260975"/>
                <a:gd name="connsiteY31" fmla="*/ 4324301 h 4707593"/>
                <a:gd name="connsiteX32" fmla="*/ 4081234 w 5260975"/>
                <a:gd name="connsiteY32" fmla="*/ 4366931 h 4707593"/>
                <a:gd name="connsiteX33" fmla="*/ 4036971 w 5260975"/>
                <a:gd name="connsiteY33" fmla="*/ 4389975 h 4707593"/>
                <a:gd name="connsiteX34" fmla="*/ 3941725 w 5260975"/>
                <a:gd name="connsiteY34" fmla="*/ 4424733 h 4707593"/>
                <a:gd name="connsiteX35" fmla="*/ 3910999 w 5260975"/>
                <a:gd name="connsiteY35" fmla="*/ 4437119 h 4707593"/>
                <a:gd name="connsiteX36" fmla="*/ 3875859 w 5260975"/>
                <a:gd name="connsiteY36" fmla="*/ 4445280 h 4707593"/>
                <a:gd name="connsiteX37" fmla="*/ 3819401 w 5260975"/>
                <a:gd name="connsiteY37" fmla="*/ 4464579 h 4707593"/>
                <a:gd name="connsiteX38" fmla="*/ 3709176 w 5260975"/>
                <a:gd name="connsiteY38" fmla="*/ 4497800 h 4707593"/>
                <a:gd name="connsiteX39" fmla="*/ 3684981 w 5260975"/>
                <a:gd name="connsiteY39" fmla="*/ 4502889 h 4707593"/>
                <a:gd name="connsiteX40" fmla="*/ 3623338 w 5260975"/>
                <a:gd name="connsiteY40" fmla="*/ 4524300 h 4707593"/>
                <a:gd name="connsiteX41" fmla="*/ 3586373 w 5260975"/>
                <a:gd name="connsiteY41" fmla="*/ 4538702 h 4707593"/>
                <a:gd name="connsiteX42" fmla="*/ 3555743 w 5260975"/>
                <a:gd name="connsiteY42" fmla="*/ 4546960 h 4707593"/>
                <a:gd name="connsiteX43" fmla="*/ 3528667 w 5260975"/>
                <a:gd name="connsiteY43" fmla="*/ 4550801 h 4707593"/>
                <a:gd name="connsiteX44" fmla="*/ 3457424 w 5260975"/>
                <a:gd name="connsiteY44" fmla="*/ 4569811 h 4707593"/>
                <a:gd name="connsiteX45" fmla="*/ 3429003 w 5260975"/>
                <a:gd name="connsiteY45" fmla="*/ 4577301 h 4707593"/>
                <a:gd name="connsiteX46" fmla="*/ 3355264 w 5260975"/>
                <a:gd name="connsiteY46" fmla="*/ 4603033 h 4707593"/>
                <a:gd name="connsiteX47" fmla="*/ 3292757 w 5260975"/>
                <a:gd name="connsiteY47" fmla="*/ 4620027 h 4707593"/>
                <a:gd name="connsiteX48" fmla="*/ 3266643 w 5260975"/>
                <a:gd name="connsiteY48" fmla="*/ 4628188 h 4707593"/>
                <a:gd name="connsiteX49" fmla="*/ 3206921 w 5260975"/>
                <a:gd name="connsiteY49" fmla="*/ 4641823 h 4707593"/>
                <a:gd name="connsiteX50" fmla="*/ 3173123 w 5260975"/>
                <a:gd name="connsiteY50" fmla="*/ 4651425 h 4707593"/>
                <a:gd name="connsiteX51" fmla="*/ 3090646 w 5260975"/>
                <a:gd name="connsiteY51" fmla="*/ 4662274 h 4707593"/>
                <a:gd name="connsiteX52" fmla="*/ 3005480 w 5260975"/>
                <a:gd name="connsiteY52" fmla="*/ 4672739 h 4707593"/>
                <a:gd name="connsiteX53" fmla="*/ 2958721 w 5260975"/>
                <a:gd name="connsiteY53" fmla="*/ 4676196 h 4707593"/>
                <a:gd name="connsiteX54" fmla="*/ 2917915 w 5260975"/>
                <a:gd name="connsiteY54" fmla="*/ 4681670 h 4707593"/>
                <a:gd name="connsiteX55" fmla="*/ 2882389 w 5260975"/>
                <a:gd name="connsiteY55" fmla="*/ 4685126 h 4707593"/>
                <a:gd name="connsiteX56" fmla="*/ 2825837 w 5260975"/>
                <a:gd name="connsiteY56" fmla="*/ 4692135 h 4707593"/>
                <a:gd name="connsiteX57" fmla="*/ 2802313 w 5260975"/>
                <a:gd name="connsiteY57" fmla="*/ 4693960 h 4707593"/>
                <a:gd name="connsiteX58" fmla="*/ 2746816 w 5260975"/>
                <a:gd name="connsiteY58" fmla="*/ 4693863 h 4707593"/>
                <a:gd name="connsiteX59" fmla="*/ 2727517 w 5260975"/>
                <a:gd name="connsiteY59" fmla="*/ 4692903 h 4707593"/>
                <a:gd name="connsiteX60" fmla="*/ 2690359 w 5260975"/>
                <a:gd name="connsiteY60" fmla="*/ 4680997 h 4707593"/>
                <a:gd name="connsiteX61" fmla="*/ 2685943 w 5260975"/>
                <a:gd name="connsiteY61" fmla="*/ 4680133 h 4707593"/>
                <a:gd name="connsiteX62" fmla="*/ 2661554 w 5260975"/>
                <a:gd name="connsiteY62" fmla="*/ 4675428 h 4707593"/>
                <a:gd name="connsiteX63" fmla="*/ 2648208 w 5260975"/>
                <a:gd name="connsiteY63" fmla="*/ 4673892 h 4707593"/>
                <a:gd name="connsiteX64" fmla="*/ 2597512 w 5260975"/>
                <a:gd name="connsiteY64" fmla="*/ 4664099 h 4707593"/>
                <a:gd name="connsiteX65" fmla="*/ 2568324 w 5260975"/>
                <a:gd name="connsiteY65" fmla="*/ 4659490 h 4707593"/>
                <a:gd name="connsiteX66" fmla="*/ 2544704 w 5260975"/>
                <a:gd name="connsiteY66" fmla="*/ 4660162 h 4707593"/>
                <a:gd name="connsiteX67" fmla="*/ 2503225 w 5260975"/>
                <a:gd name="connsiteY67" fmla="*/ 4661026 h 4707593"/>
                <a:gd name="connsiteX68" fmla="*/ 2489975 w 5260975"/>
                <a:gd name="connsiteY68" fmla="*/ 4663235 h 4707593"/>
                <a:gd name="connsiteX69" fmla="*/ 2430061 w 5260975"/>
                <a:gd name="connsiteY69" fmla="*/ 4656897 h 4707593"/>
                <a:gd name="connsiteX70" fmla="*/ 2395880 w 5260975"/>
                <a:gd name="connsiteY70" fmla="*/ 4656417 h 4707593"/>
                <a:gd name="connsiteX71" fmla="*/ 2357378 w 5260975"/>
                <a:gd name="connsiteY71" fmla="*/ 4648544 h 4707593"/>
                <a:gd name="connsiteX72" fmla="*/ 2346145 w 5260975"/>
                <a:gd name="connsiteY72" fmla="*/ 4648928 h 4707593"/>
                <a:gd name="connsiteX73" fmla="*/ 2333567 w 5260975"/>
                <a:gd name="connsiteY73" fmla="*/ 4649600 h 4707593"/>
                <a:gd name="connsiteX74" fmla="*/ 2294968 w 5260975"/>
                <a:gd name="connsiteY74" fmla="*/ 4650177 h 4707593"/>
                <a:gd name="connsiteX75" fmla="*/ 2271540 w 5260975"/>
                <a:gd name="connsiteY75" fmla="*/ 4653057 h 4707593"/>
                <a:gd name="connsiteX76" fmla="*/ 2226895 w 5260975"/>
                <a:gd name="connsiteY76" fmla="*/ 4651329 h 4707593"/>
                <a:gd name="connsiteX77" fmla="*/ 2210379 w 5260975"/>
                <a:gd name="connsiteY77" fmla="*/ 4653825 h 4707593"/>
                <a:gd name="connsiteX78" fmla="*/ 2168613 w 5260975"/>
                <a:gd name="connsiteY78" fmla="*/ 4654113 h 4707593"/>
                <a:gd name="connsiteX79" fmla="*/ 2131167 w 5260975"/>
                <a:gd name="connsiteY79" fmla="*/ 4652673 h 4707593"/>
                <a:gd name="connsiteX80" fmla="*/ 2095065 w 5260975"/>
                <a:gd name="connsiteY80" fmla="*/ 4653441 h 4707593"/>
                <a:gd name="connsiteX81" fmla="*/ 2069237 w 5260975"/>
                <a:gd name="connsiteY81" fmla="*/ 4656609 h 4707593"/>
                <a:gd name="connsiteX82" fmla="*/ 2041201 w 5260975"/>
                <a:gd name="connsiteY82" fmla="*/ 4658529 h 4707593"/>
                <a:gd name="connsiteX83" fmla="*/ 1963909 w 5260975"/>
                <a:gd name="connsiteY83" fmla="*/ 4669955 h 4707593"/>
                <a:gd name="connsiteX84" fmla="*/ 1949603 w 5260975"/>
                <a:gd name="connsiteY84" fmla="*/ 4667171 h 4707593"/>
                <a:gd name="connsiteX85" fmla="*/ 1868373 w 5260975"/>
                <a:gd name="connsiteY85" fmla="*/ 4664578 h 4707593"/>
                <a:gd name="connsiteX86" fmla="*/ 1850707 w 5260975"/>
                <a:gd name="connsiteY86" fmla="*/ 4664771 h 4707593"/>
                <a:gd name="connsiteX87" fmla="*/ 1803275 w 5260975"/>
                <a:gd name="connsiteY87" fmla="*/ 4653441 h 4707593"/>
                <a:gd name="connsiteX88" fmla="*/ 1730112 w 5260975"/>
                <a:gd name="connsiteY88" fmla="*/ 4671396 h 4707593"/>
                <a:gd name="connsiteX89" fmla="*/ 1661652 w 5260975"/>
                <a:gd name="connsiteY89" fmla="*/ 4693863 h 4707593"/>
                <a:gd name="connsiteX90" fmla="*/ 1653011 w 5260975"/>
                <a:gd name="connsiteY90" fmla="*/ 4696744 h 4707593"/>
                <a:gd name="connsiteX91" fmla="*/ 1628431 w 5260975"/>
                <a:gd name="connsiteY91" fmla="*/ 4701641 h 4707593"/>
                <a:gd name="connsiteX92" fmla="*/ 1597995 w 5260975"/>
                <a:gd name="connsiteY92" fmla="*/ 4703369 h 4707593"/>
                <a:gd name="connsiteX93" fmla="*/ 1559396 w 5260975"/>
                <a:gd name="connsiteY93" fmla="*/ 4707593 h 4707593"/>
                <a:gd name="connsiteX94" fmla="*/ 1528480 w 5260975"/>
                <a:gd name="connsiteY94" fmla="*/ 4702312 h 4707593"/>
                <a:gd name="connsiteX95" fmla="*/ 1485272 w 5260975"/>
                <a:gd name="connsiteY95" fmla="*/ 4694439 h 4707593"/>
                <a:gd name="connsiteX96" fmla="*/ 1444562 w 5260975"/>
                <a:gd name="connsiteY96" fmla="*/ 4686950 h 4707593"/>
                <a:gd name="connsiteX97" fmla="*/ 1431696 w 5260975"/>
                <a:gd name="connsiteY97" fmla="*/ 4695783 h 4707593"/>
                <a:gd name="connsiteX98" fmla="*/ 1411821 w 5260975"/>
                <a:gd name="connsiteY98" fmla="*/ 4703464 h 4707593"/>
                <a:gd name="connsiteX99" fmla="*/ 1389738 w 5260975"/>
                <a:gd name="connsiteY99" fmla="*/ 4694247 h 4707593"/>
                <a:gd name="connsiteX100" fmla="*/ 1338081 w 5260975"/>
                <a:gd name="connsiteY100" fmla="*/ 4675141 h 4707593"/>
                <a:gd name="connsiteX101" fmla="*/ 1305436 w 5260975"/>
                <a:gd name="connsiteY101" fmla="*/ 4674276 h 4707593"/>
                <a:gd name="connsiteX102" fmla="*/ 1234481 w 5260975"/>
                <a:gd name="connsiteY102" fmla="*/ 4666115 h 4707593"/>
                <a:gd name="connsiteX103" fmla="*/ 1188106 w 5260975"/>
                <a:gd name="connsiteY103" fmla="*/ 4654497 h 4707593"/>
                <a:gd name="connsiteX104" fmla="*/ 1154790 w 5260975"/>
                <a:gd name="connsiteY104" fmla="*/ 4641343 h 4707593"/>
                <a:gd name="connsiteX105" fmla="*/ 1107069 w 5260975"/>
                <a:gd name="connsiteY105" fmla="*/ 4624156 h 4707593"/>
                <a:gd name="connsiteX106" fmla="*/ 1059158 w 5260975"/>
                <a:gd name="connsiteY106" fmla="*/ 4615227 h 4707593"/>
                <a:gd name="connsiteX107" fmla="*/ 1024496 w 5260975"/>
                <a:gd name="connsiteY107" fmla="*/ 4603993 h 4707593"/>
                <a:gd name="connsiteX108" fmla="*/ 982153 w 5260975"/>
                <a:gd name="connsiteY108" fmla="*/ 4596311 h 4707593"/>
                <a:gd name="connsiteX109" fmla="*/ 946628 w 5260975"/>
                <a:gd name="connsiteY109" fmla="*/ 4596024 h 4707593"/>
                <a:gd name="connsiteX110" fmla="*/ 890939 w 5260975"/>
                <a:gd name="connsiteY110" fmla="*/ 4597368 h 4707593"/>
                <a:gd name="connsiteX111" fmla="*/ 822769 w 5260975"/>
                <a:gd name="connsiteY111" fmla="*/ 4574133 h 4707593"/>
                <a:gd name="connsiteX112" fmla="*/ 795212 w 5260975"/>
                <a:gd name="connsiteY112" fmla="*/ 4568947 h 4707593"/>
                <a:gd name="connsiteX113" fmla="*/ 769288 w 5260975"/>
                <a:gd name="connsiteY113" fmla="*/ 4566547 h 4707593"/>
                <a:gd name="connsiteX114" fmla="*/ 714271 w 5260975"/>
                <a:gd name="connsiteY114" fmla="*/ 4551089 h 4707593"/>
                <a:gd name="connsiteX115" fmla="*/ 691900 w 5260975"/>
                <a:gd name="connsiteY115" fmla="*/ 4545999 h 4707593"/>
                <a:gd name="connsiteX116" fmla="*/ 660598 w 5260975"/>
                <a:gd name="connsiteY116" fmla="*/ 4546096 h 4707593"/>
                <a:gd name="connsiteX117" fmla="*/ 603662 w 5260975"/>
                <a:gd name="connsiteY117" fmla="*/ 4538991 h 4707593"/>
                <a:gd name="connsiteX118" fmla="*/ 546821 w 5260975"/>
                <a:gd name="connsiteY118" fmla="*/ 4518251 h 4707593"/>
                <a:gd name="connsiteX119" fmla="*/ 522721 w 5260975"/>
                <a:gd name="connsiteY119" fmla="*/ 4520267 h 4707593"/>
                <a:gd name="connsiteX120" fmla="*/ 514080 w 5260975"/>
                <a:gd name="connsiteY120" fmla="*/ 4519788 h 4707593"/>
                <a:gd name="connsiteX121" fmla="*/ 436404 w 5260975"/>
                <a:gd name="connsiteY121" fmla="*/ 4508361 h 4707593"/>
                <a:gd name="connsiteX122" fmla="*/ 428626 w 5260975"/>
                <a:gd name="connsiteY122" fmla="*/ 4507114 h 4707593"/>
                <a:gd name="connsiteX123" fmla="*/ 392141 w 5260975"/>
                <a:gd name="connsiteY123" fmla="*/ 4496936 h 4707593"/>
                <a:gd name="connsiteX124" fmla="*/ 300157 w 5260975"/>
                <a:gd name="connsiteY124" fmla="*/ 4490599 h 4707593"/>
                <a:gd name="connsiteX125" fmla="*/ 294493 w 5260975"/>
                <a:gd name="connsiteY125" fmla="*/ 4489831 h 4707593"/>
                <a:gd name="connsiteX126" fmla="*/ 263671 w 5260975"/>
                <a:gd name="connsiteY126" fmla="*/ 4494919 h 4707593"/>
                <a:gd name="connsiteX127" fmla="*/ 248406 w 5260975"/>
                <a:gd name="connsiteY127" fmla="*/ 4502121 h 4707593"/>
                <a:gd name="connsiteX128" fmla="*/ 224594 w 5260975"/>
                <a:gd name="connsiteY128" fmla="*/ 4509610 h 4707593"/>
                <a:gd name="connsiteX129" fmla="*/ 200398 w 5260975"/>
                <a:gd name="connsiteY129" fmla="*/ 4512395 h 4707593"/>
                <a:gd name="connsiteX130" fmla="*/ 159783 w 5260975"/>
                <a:gd name="connsiteY130" fmla="*/ 4501064 h 4707593"/>
                <a:gd name="connsiteX131" fmla="*/ 144997 w 5260975"/>
                <a:gd name="connsiteY131" fmla="*/ 4499912 h 4707593"/>
                <a:gd name="connsiteX132" fmla="*/ 112064 w 5260975"/>
                <a:gd name="connsiteY132" fmla="*/ 4494440 h 4707593"/>
                <a:gd name="connsiteX133" fmla="*/ 83259 w 5260975"/>
                <a:gd name="connsiteY133" fmla="*/ 4494824 h 4707593"/>
                <a:gd name="connsiteX134" fmla="*/ 60120 w 5260975"/>
                <a:gd name="connsiteY134" fmla="*/ 4503561 h 4707593"/>
                <a:gd name="connsiteX135" fmla="*/ 26514 w 5260975"/>
                <a:gd name="connsiteY135" fmla="*/ 4505289 h 4707593"/>
                <a:gd name="connsiteX136" fmla="*/ 4814 w 5260975"/>
                <a:gd name="connsiteY136" fmla="*/ 4498952 h 4707593"/>
                <a:gd name="connsiteX137" fmla="*/ 398 w 5260975"/>
                <a:gd name="connsiteY137" fmla="*/ 4498089 h 4707593"/>
                <a:gd name="connsiteX138" fmla="*/ 0 w 5260975"/>
                <a:gd name="connsiteY138" fmla="*/ 4498087 h 4707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5260975" h="4707593">
                  <a:moveTo>
                    <a:pt x="0" y="0"/>
                  </a:moveTo>
                  <a:lnTo>
                    <a:pt x="5260975" y="0"/>
                  </a:lnTo>
                  <a:lnTo>
                    <a:pt x="5260975" y="3296937"/>
                  </a:lnTo>
                  <a:lnTo>
                    <a:pt x="5260975" y="3518571"/>
                  </a:lnTo>
                  <a:lnTo>
                    <a:pt x="5226504" y="3534000"/>
                  </a:lnTo>
                  <a:cubicBezTo>
                    <a:pt x="5219783" y="3536785"/>
                    <a:pt x="5212389" y="3538321"/>
                    <a:pt x="5206341" y="3542065"/>
                  </a:cubicBezTo>
                  <a:cubicBezTo>
                    <a:pt x="5178495" y="3559156"/>
                    <a:pt x="5151515" y="3577591"/>
                    <a:pt x="5123287" y="3594010"/>
                  </a:cubicBezTo>
                  <a:cubicBezTo>
                    <a:pt x="5094195" y="3611004"/>
                    <a:pt x="5068175" y="3631071"/>
                    <a:pt x="5048107" y="3658244"/>
                  </a:cubicBezTo>
                  <a:cubicBezTo>
                    <a:pt x="5029480" y="3683496"/>
                    <a:pt x="5011429" y="3709131"/>
                    <a:pt x="4992899" y="3734479"/>
                  </a:cubicBezTo>
                  <a:cubicBezTo>
                    <a:pt x="4988194" y="3740912"/>
                    <a:pt x="4983874" y="3748498"/>
                    <a:pt x="4977440" y="3752627"/>
                  </a:cubicBezTo>
                  <a:cubicBezTo>
                    <a:pt x="4964094" y="3761268"/>
                    <a:pt x="4949500" y="3768277"/>
                    <a:pt x="4935194" y="3775382"/>
                  </a:cubicBezTo>
                  <a:cubicBezTo>
                    <a:pt x="4922903" y="3781431"/>
                    <a:pt x="4909846" y="3785943"/>
                    <a:pt x="4897844" y="3792472"/>
                  </a:cubicBezTo>
                  <a:cubicBezTo>
                    <a:pt x="4888243" y="3797658"/>
                    <a:pt x="4879697" y="3804859"/>
                    <a:pt x="4870767" y="3811388"/>
                  </a:cubicBezTo>
                  <a:cubicBezTo>
                    <a:pt x="4862990" y="3817052"/>
                    <a:pt x="4854445" y="3821949"/>
                    <a:pt x="4847917" y="3828767"/>
                  </a:cubicBezTo>
                  <a:cubicBezTo>
                    <a:pt x="4831977" y="3845281"/>
                    <a:pt x="4815942" y="3861508"/>
                    <a:pt x="4796163" y="3873702"/>
                  </a:cubicBezTo>
                  <a:cubicBezTo>
                    <a:pt x="4776672" y="3885799"/>
                    <a:pt x="4758237" y="3899338"/>
                    <a:pt x="4738843" y="3911628"/>
                  </a:cubicBezTo>
                  <a:cubicBezTo>
                    <a:pt x="4719831" y="3923630"/>
                    <a:pt x="4702645" y="3936783"/>
                    <a:pt x="4692755" y="3958099"/>
                  </a:cubicBezTo>
                  <a:cubicBezTo>
                    <a:pt x="4688339" y="3967508"/>
                    <a:pt x="4682097" y="3977782"/>
                    <a:pt x="4673744" y="3983255"/>
                  </a:cubicBezTo>
                  <a:cubicBezTo>
                    <a:pt x="4661838" y="3991032"/>
                    <a:pt x="4646764" y="3993817"/>
                    <a:pt x="4633801" y="4000442"/>
                  </a:cubicBezTo>
                  <a:cubicBezTo>
                    <a:pt x="4618535" y="4008219"/>
                    <a:pt x="4600869" y="4014940"/>
                    <a:pt x="4590499" y="4027326"/>
                  </a:cubicBezTo>
                  <a:cubicBezTo>
                    <a:pt x="4581281" y="4038368"/>
                    <a:pt x="4571968" y="4047009"/>
                    <a:pt x="4559773" y="4054018"/>
                  </a:cubicBezTo>
                  <a:cubicBezTo>
                    <a:pt x="4551229" y="4058915"/>
                    <a:pt x="4544892" y="4067844"/>
                    <a:pt x="4536059" y="4071877"/>
                  </a:cubicBezTo>
                  <a:cubicBezTo>
                    <a:pt x="4524442" y="4077254"/>
                    <a:pt x="4512727" y="4081479"/>
                    <a:pt x="4502550" y="4089832"/>
                  </a:cubicBezTo>
                  <a:cubicBezTo>
                    <a:pt x="4491987" y="4098473"/>
                    <a:pt x="4479986" y="4105290"/>
                    <a:pt x="4468944" y="4113356"/>
                  </a:cubicBezTo>
                  <a:cubicBezTo>
                    <a:pt x="4463087" y="4117676"/>
                    <a:pt x="4458286" y="4123341"/>
                    <a:pt x="4452623" y="4127854"/>
                  </a:cubicBezTo>
                  <a:cubicBezTo>
                    <a:pt x="4442252" y="4136111"/>
                    <a:pt x="4431690" y="4144176"/>
                    <a:pt x="4421032" y="4151953"/>
                  </a:cubicBezTo>
                  <a:cubicBezTo>
                    <a:pt x="4410375" y="4159731"/>
                    <a:pt x="4400197" y="4168756"/>
                    <a:pt x="4388483" y="4174421"/>
                  </a:cubicBezTo>
                  <a:cubicBezTo>
                    <a:pt x="4368513" y="4184023"/>
                    <a:pt x="4346717" y="4189784"/>
                    <a:pt x="4327321" y="4200153"/>
                  </a:cubicBezTo>
                  <a:cubicBezTo>
                    <a:pt x="4307639" y="4210714"/>
                    <a:pt x="4289107" y="4223965"/>
                    <a:pt x="4271633" y="4237983"/>
                  </a:cubicBezTo>
                  <a:cubicBezTo>
                    <a:pt x="4257807" y="4249025"/>
                    <a:pt x="4244845" y="4259971"/>
                    <a:pt x="4227465" y="4265635"/>
                  </a:cubicBezTo>
                  <a:cubicBezTo>
                    <a:pt x="4217768" y="4268804"/>
                    <a:pt x="4207591" y="4275717"/>
                    <a:pt x="4201733" y="4283783"/>
                  </a:cubicBezTo>
                  <a:cubicBezTo>
                    <a:pt x="4189059" y="4301353"/>
                    <a:pt x="4172833" y="4313739"/>
                    <a:pt x="4154494" y="4324301"/>
                  </a:cubicBezTo>
                  <a:cubicBezTo>
                    <a:pt x="4130010" y="4338511"/>
                    <a:pt x="4105814" y="4353009"/>
                    <a:pt x="4081234" y="4366931"/>
                  </a:cubicBezTo>
                  <a:cubicBezTo>
                    <a:pt x="4066737" y="4375189"/>
                    <a:pt x="4052335" y="4383926"/>
                    <a:pt x="4036971" y="4389975"/>
                  </a:cubicBezTo>
                  <a:cubicBezTo>
                    <a:pt x="4005575" y="4402457"/>
                    <a:pt x="3973410" y="4413114"/>
                    <a:pt x="3941725" y="4424733"/>
                  </a:cubicBezTo>
                  <a:cubicBezTo>
                    <a:pt x="3931355" y="4428477"/>
                    <a:pt x="3921561" y="4433854"/>
                    <a:pt x="3910999" y="4437119"/>
                  </a:cubicBezTo>
                  <a:cubicBezTo>
                    <a:pt x="3899573" y="4440671"/>
                    <a:pt x="3887285" y="4441727"/>
                    <a:pt x="3875859" y="4445280"/>
                  </a:cubicBezTo>
                  <a:cubicBezTo>
                    <a:pt x="3856847" y="4451136"/>
                    <a:pt x="3838412" y="4458626"/>
                    <a:pt x="3819401" y="4464579"/>
                  </a:cubicBezTo>
                  <a:cubicBezTo>
                    <a:pt x="3782723" y="4476005"/>
                    <a:pt x="3745949" y="4486951"/>
                    <a:pt x="3709176" y="4497800"/>
                  </a:cubicBezTo>
                  <a:cubicBezTo>
                    <a:pt x="3701303" y="4500105"/>
                    <a:pt x="3692757" y="4500393"/>
                    <a:pt x="3684981" y="4502889"/>
                  </a:cubicBezTo>
                  <a:cubicBezTo>
                    <a:pt x="3664337" y="4509610"/>
                    <a:pt x="3643789" y="4516907"/>
                    <a:pt x="3623338" y="4524300"/>
                  </a:cubicBezTo>
                  <a:cubicBezTo>
                    <a:pt x="3610953" y="4528813"/>
                    <a:pt x="3598854" y="4534382"/>
                    <a:pt x="3586373" y="4538702"/>
                  </a:cubicBezTo>
                  <a:cubicBezTo>
                    <a:pt x="3576387" y="4542159"/>
                    <a:pt x="3566113" y="4544847"/>
                    <a:pt x="3555743" y="4546960"/>
                  </a:cubicBezTo>
                  <a:cubicBezTo>
                    <a:pt x="3546814" y="4548785"/>
                    <a:pt x="3537501" y="4548592"/>
                    <a:pt x="3528667" y="4550801"/>
                  </a:cubicBezTo>
                  <a:cubicBezTo>
                    <a:pt x="3504759" y="4556753"/>
                    <a:pt x="3481140" y="4563475"/>
                    <a:pt x="3457424" y="4569811"/>
                  </a:cubicBezTo>
                  <a:cubicBezTo>
                    <a:pt x="3447919" y="4572308"/>
                    <a:pt x="3438221" y="4574133"/>
                    <a:pt x="3429003" y="4577301"/>
                  </a:cubicBezTo>
                  <a:cubicBezTo>
                    <a:pt x="3404327" y="4585654"/>
                    <a:pt x="3380036" y="4595159"/>
                    <a:pt x="3355264" y="4603033"/>
                  </a:cubicBezTo>
                  <a:cubicBezTo>
                    <a:pt x="3334717" y="4609562"/>
                    <a:pt x="3313593" y="4614266"/>
                    <a:pt x="3292757" y="4620027"/>
                  </a:cubicBezTo>
                  <a:cubicBezTo>
                    <a:pt x="3283924" y="4622524"/>
                    <a:pt x="3275475" y="4626077"/>
                    <a:pt x="3266643" y="4628188"/>
                  </a:cubicBezTo>
                  <a:cubicBezTo>
                    <a:pt x="3246863" y="4632990"/>
                    <a:pt x="3226796" y="4637022"/>
                    <a:pt x="3206921" y="4641823"/>
                  </a:cubicBezTo>
                  <a:cubicBezTo>
                    <a:pt x="3195590" y="4644607"/>
                    <a:pt x="3184645" y="4649600"/>
                    <a:pt x="3173123" y="4651425"/>
                  </a:cubicBezTo>
                  <a:cubicBezTo>
                    <a:pt x="3145759" y="4655745"/>
                    <a:pt x="3118203" y="4658817"/>
                    <a:pt x="3090646" y="4662274"/>
                  </a:cubicBezTo>
                  <a:cubicBezTo>
                    <a:pt x="3062227" y="4665826"/>
                    <a:pt x="3033902" y="4669571"/>
                    <a:pt x="3005480" y="4672739"/>
                  </a:cubicBezTo>
                  <a:cubicBezTo>
                    <a:pt x="2989926" y="4674372"/>
                    <a:pt x="2974275" y="4674660"/>
                    <a:pt x="2958721" y="4676196"/>
                  </a:cubicBezTo>
                  <a:cubicBezTo>
                    <a:pt x="2945087" y="4677541"/>
                    <a:pt x="2931549" y="4680037"/>
                    <a:pt x="2917915" y="4681670"/>
                  </a:cubicBezTo>
                  <a:cubicBezTo>
                    <a:pt x="2906105" y="4683013"/>
                    <a:pt x="2894199" y="4683781"/>
                    <a:pt x="2882389" y="4685126"/>
                  </a:cubicBezTo>
                  <a:cubicBezTo>
                    <a:pt x="2863475" y="4687334"/>
                    <a:pt x="2844655" y="4689831"/>
                    <a:pt x="2825837" y="4692135"/>
                  </a:cubicBezTo>
                  <a:cubicBezTo>
                    <a:pt x="2817964" y="4692999"/>
                    <a:pt x="2809706" y="4695399"/>
                    <a:pt x="2802313" y="4693960"/>
                  </a:cubicBezTo>
                  <a:cubicBezTo>
                    <a:pt x="2783686" y="4690310"/>
                    <a:pt x="2765347" y="4691367"/>
                    <a:pt x="2746816" y="4693863"/>
                  </a:cubicBezTo>
                  <a:cubicBezTo>
                    <a:pt x="2740479" y="4694728"/>
                    <a:pt x="2733662" y="4694535"/>
                    <a:pt x="2727517" y="4692903"/>
                  </a:cubicBezTo>
                  <a:cubicBezTo>
                    <a:pt x="2714939" y="4689638"/>
                    <a:pt x="2702745" y="4685029"/>
                    <a:pt x="2690359" y="4680997"/>
                  </a:cubicBezTo>
                  <a:cubicBezTo>
                    <a:pt x="2689014" y="4680517"/>
                    <a:pt x="2687382" y="4680421"/>
                    <a:pt x="2685943" y="4680133"/>
                  </a:cubicBezTo>
                  <a:cubicBezTo>
                    <a:pt x="2677781" y="4678500"/>
                    <a:pt x="2669717" y="4676868"/>
                    <a:pt x="2661554" y="4675428"/>
                  </a:cubicBezTo>
                  <a:cubicBezTo>
                    <a:pt x="2657138" y="4674660"/>
                    <a:pt x="2652625" y="4674564"/>
                    <a:pt x="2648208" y="4673892"/>
                  </a:cubicBezTo>
                  <a:cubicBezTo>
                    <a:pt x="2631118" y="4671203"/>
                    <a:pt x="2612299" y="4675716"/>
                    <a:pt x="2597512" y="4664099"/>
                  </a:cubicBezTo>
                  <a:cubicBezTo>
                    <a:pt x="2587911" y="4656609"/>
                    <a:pt x="2578597" y="4658338"/>
                    <a:pt x="2568324" y="4659490"/>
                  </a:cubicBezTo>
                  <a:cubicBezTo>
                    <a:pt x="2560547" y="4660354"/>
                    <a:pt x="2552577" y="4660065"/>
                    <a:pt x="2544704" y="4660162"/>
                  </a:cubicBezTo>
                  <a:cubicBezTo>
                    <a:pt x="2530878" y="4660449"/>
                    <a:pt x="2517052" y="4660546"/>
                    <a:pt x="2503225" y="4661026"/>
                  </a:cubicBezTo>
                  <a:cubicBezTo>
                    <a:pt x="2498808" y="4661218"/>
                    <a:pt x="2494297" y="4663619"/>
                    <a:pt x="2489975" y="4663235"/>
                  </a:cubicBezTo>
                  <a:cubicBezTo>
                    <a:pt x="2470004" y="4661410"/>
                    <a:pt x="2450033" y="4658529"/>
                    <a:pt x="2430061" y="4656897"/>
                  </a:cubicBezTo>
                  <a:cubicBezTo>
                    <a:pt x="2418732" y="4655938"/>
                    <a:pt x="2407114" y="4657761"/>
                    <a:pt x="2395880" y="4656417"/>
                  </a:cubicBezTo>
                  <a:cubicBezTo>
                    <a:pt x="2382919" y="4654881"/>
                    <a:pt x="2370245" y="4650945"/>
                    <a:pt x="2357378" y="4648544"/>
                  </a:cubicBezTo>
                  <a:cubicBezTo>
                    <a:pt x="2353826" y="4647872"/>
                    <a:pt x="2349889" y="4648736"/>
                    <a:pt x="2346145" y="4648928"/>
                  </a:cubicBezTo>
                  <a:cubicBezTo>
                    <a:pt x="2341920" y="4649120"/>
                    <a:pt x="2337791" y="4649504"/>
                    <a:pt x="2333567" y="4649600"/>
                  </a:cubicBezTo>
                  <a:cubicBezTo>
                    <a:pt x="2320700" y="4649793"/>
                    <a:pt x="2307835" y="4649504"/>
                    <a:pt x="2294968" y="4650177"/>
                  </a:cubicBezTo>
                  <a:cubicBezTo>
                    <a:pt x="2287095" y="4650561"/>
                    <a:pt x="2278839" y="4654497"/>
                    <a:pt x="2271540" y="4653057"/>
                  </a:cubicBezTo>
                  <a:cubicBezTo>
                    <a:pt x="2256659" y="4650272"/>
                    <a:pt x="2241776" y="4656513"/>
                    <a:pt x="2226895" y="4651329"/>
                  </a:cubicBezTo>
                  <a:cubicBezTo>
                    <a:pt x="2222285" y="4649793"/>
                    <a:pt x="2215948" y="4653633"/>
                    <a:pt x="2210379" y="4653825"/>
                  </a:cubicBezTo>
                  <a:cubicBezTo>
                    <a:pt x="2196457" y="4654305"/>
                    <a:pt x="2182535" y="4654209"/>
                    <a:pt x="2168613" y="4654113"/>
                  </a:cubicBezTo>
                  <a:cubicBezTo>
                    <a:pt x="2156131" y="4654017"/>
                    <a:pt x="2143168" y="4655361"/>
                    <a:pt x="2131167" y="4652673"/>
                  </a:cubicBezTo>
                  <a:cubicBezTo>
                    <a:pt x="2118588" y="4649793"/>
                    <a:pt x="2107259" y="4650177"/>
                    <a:pt x="2095065" y="4653441"/>
                  </a:cubicBezTo>
                  <a:cubicBezTo>
                    <a:pt x="2086711" y="4655649"/>
                    <a:pt x="2077878" y="4655938"/>
                    <a:pt x="2069237" y="4656609"/>
                  </a:cubicBezTo>
                  <a:cubicBezTo>
                    <a:pt x="2059924" y="4657377"/>
                    <a:pt x="2049650" y="4655361"/>
                    <a:pt x="2041201" y="4658529"/>
                  </a:cubicBezTo>
                  <a:cubicBezTo>
                    <a:pt x="2016044" y="4667939"/>
                    <a:pt x="1990216" y="4669955"/>
                    <a:pt x="1963909" y="4669955"/>
                  </a:cubicBezTo>
                  <a:cubicBezTo>
                    <a:pt x="1959107" y="4669955"/>
                    <a:pt x="1954210" y="4668612"/>
                    <a:pt x="1949603" y="4667171"/>
                  </a:cubicBezTo>
                  <a:cubicBezTo>
                    <a:pt x="1922717" y="4658529"/>
                    <a:pt x="1895737" y="4659297"/>
                    <a:pt x="1868373" y="4664578"/>
                  </a:cubicBezTo>
                  <a:cubicBezTo>
                    <a:pt x="1862708" y="4665731"/>
                    <a:pt x="1856372" y="4665923"/>
                    <a:pt x="1850707" y="4664771"/>
                  </a:cubicBezTo>
                  <a:cubicBezTo>
                    <a:pt x="1834768" y="4661410"/>
                    <a:pt x="1819309" y="4655841"/>
                    <a:pt x="1803275" y="4653441"/>
                  </a:cubicBezTo>
                  <a:cubicBezTo>
                    <a:pt x="1776775" y="4649504"/>
                    <a:pt x="1753828" y="4662754"/>
                    <a:pt x="1730112" y="4671396"/>
                  </a:cubicBezTo>
                  <a:cubicBezTo>
                    <a:pt x="1707548" y="4679557"/>
                    <a:pt x="1688345" y="4697992"/>
                    <a:pt x="1661652" y="4693863"/>
                  </a:cubicBezTo>
                  <a:cubicBezTo>
                    <a:pt x="1658965" y="4693479"/>
                    <a:pt x="1655988" y="4696071"/>
                    <a:pt x="1653011" y="4696744"/>
                  </a:cubicBezTo>
                  <a:cubicBezTo>
                    <a:pt x="1644850" y="4698568"/>
                    <a:pt x="1636689" y="4700776"/>
                    <a:pt x="1628431" y="4701641"/>
                  </a:cubicBezTo>
                  <a:cubicBezTo>
                    <a:pt x="1618350" y="4702793"/>
                    <a:pt x="1608076" y="4702409"/>
                    <a:pt x="1597995" y="4703369"/>
                  </a:cubicBezTo>
                  <a:cubicBezTo>
                    <a:pt x="1585032" y="4704521"/>
                    <a:pt x="1572263" y="4707593"/>
                    <a:pt x="1559396" y="4707593"/>
                  </a:cubicBezTo>
                  <a:cubicBezTo>
                    <a:pt x="1549026" y="4707593"/>
                    <a:pt x="1538753" y="4704041"/>
                    <a:pt x="1528480" y="4702312"/>
                  </a:cubicBezTo>
                  <a:cubicBezTo>
                    <a:pt x="1513981" y="4699912"/>
                    <a:pt x="1498042" y="4700584"/>
                    <a:pt x="1485272" y="4694439"/>
                  </a:cubicBezTo>
                  <a:cubicBezTo>
                    <a:pt x="1471639" y="4687910"/>
                    <a:pt x="1458676" y="4684934"/>
                    <a:pt x="1444562" y="4686950"/>
                  </a:cubicBezTo>
                  <a:cubicBezTo>
                    <a:pt x="1439857" y="4687622"/>
                    <a:pt x="1433808" y="4691655"/>
                    <a:pt x="1431696" y="4695783"/>
                  </a:cubicBezTo>
                  <a:cubicBezTo>
                    <a:pt x="1426991" y="4705001"/>
                    <a:pt x="1420559" y="4706634"/>
                    <a:pt x="1411821" y="4703464"/>
                  </a:cubicBezTo>
                  <a:cubicBezTo>
                    <a:pt x="1404236" y="4700776"/>
                    <a:pt x="1394922" y="4699432"/>
                    <a:pt x="1389738" y="4694247"/>
                  </a:cubicBezTo>
                  <a:cubicBezTo>
                    <a:pt x="1375047" y="4679557"/>
                    <a:pt x="1356324" y="4679077"/>
                    <a:pt x="1338081" y="4675141"/>
                  </a:cubicBezTo>
                  <a:cubicBezTo>
                    <a:pt x="1326945" y="4672739"/>
                    <a:pt x="1316574" y="4672644"/>
                    <a:pt x="1305436" y="4674276"/>
                  </a:cubicBezTo>
                  <a:cubicBezTo>
                    <a:pt x="1281241" y="4677925"/>
                    <a:pt x="1257717" y="4672739"/>
                    <a:pt x="1234481" y="4666115"/>
                  </a:cubicBezTo>
                  <a:cubicBezTo>
                    <a:pt x="1219118" y="4661698"/>
                    <a:pt x="1203372" y="4659010"/>
                    <a:pt x="1188106" y="4654497"/>
                  </a:cubicBezTo>
                  <a:cubicBezTo>
                    <a:pt x="1176680" y="4651041"/>
                    <a:pt x="1165255" y="4646912"/>
                    <a:pt x="1154790" y="4641343"/>
                  </a:cubicBezTo>
                  <a:cubicBezTo>
                    <a:pt x="1139618" y="4633181"/>
                    <a:pt x="1126369" y="4620891"/>
                    <a:pt x="1107069" y="4624156"/>
                  </a:cubicBezTo>
                  <a:cubicBezTo>
                    <a:pt x="1090074" y="4627036"/>
                    <a:pt x="1074713" y="4620988"/>
                    <a:pt x="1059158" y="4615227"/>
                  </a:cubicBezTo>
                  <a:cubicBezTo>
                    <a:pt x="1047732" y="4611002"/>
                    <a:pt x="1036308" y="4606681"/>
                    <a:pt x="1024496" y="4603993"/>
                  </a:cubicBezTo>
                  <a:cubicBezTo>
                    <a:pt x="1010478" y="4600824"/>
                    <a:pt x="994635" y="4602169"/>
                    <a:pt x="982153" y="4596311"/>
                  </a:cubicBezTo>
                  <a:cubicBezTo>
                    <a:pt x="969095" y="4590166"/>
                    <a:pt x="958246" y="4594295"/>
                    <a:pt x="946628" y="4596024"/>
                  </a:cubicBezTo>
                  <a:cubicBezTo>
                    <a:pt x="928097" y="4598712"/>
                    <a:pt x="909661" y="4603705"/>
                    <a:pt x="890939" y="4597368"/>
                  </a:cubicBezTo>
                  <a:cubicBezTo>
                    <a:pt x="868184" y="4589687"/>
                    <a:pt x="845620" y="4581430"/>
                    <a:pt x="822769" y="4574133"/>
                  </a:cubicBezTo>
                  <a:cubicBezTo>
                    <a:pt x="813934" y="4571347"/>
                    <a:pt x="804431" y="4570195"/>
                    <a:pt x="795212" y="4568947"/>
                  </a:cubicBezTo>
                  <a:cubicBezTo>
                    <a:pt x="786476" y="4567891"/>
                    <a:pt x="776010" y="4570579"/>
                    <a:pt x="769288" y="4566547"/>
                  </a:cubicBezTo>
                  <a:cubicBezTo>
                    <a:pt x="752005" y="4556178"/>
                    <a:pt x="734243" y="4551089"/>
                    <a:pt x="714271" y="4551089"/>
                  </a:cubicBezTo>
                  <a:cubicBezTo>
                    <a:pt x="706781" y="4551089"/>
                    <a:pt x="699484" y="4546768"/>
                    <a:pt x="691900" y="4545999"/>
                  </a:cubicBezTo>
                  <a:cubicBezTo>
                    <a:pt x="681529" y="4545040"/>
                    <a:pt x="669623" y="4542447"/>
                    <a:pt x="660598" y="4546096"/>
                  </a:cubicBezTo>
                  <a:cubicBezTo>
                    <a:pt x="639379" y="4554737"/>
                    <a:pt x="622193" y="4547536"/>
                    <a:pt x="603662" y="4538991"/>
                  </a:cubicBezTo>
                  <a:cubicBezTo>
                    <a:pt x="585418" y="4530541"/>
                    <a:pt x="566215" y="4523821"/>
                    <a:pt x="546821" y="4518251"/>
                  </a:cubicBezTo>
                  <a:cubicBezTo>
                    <a:pt x="539524" y="4516235"/>
                    <a:pt x="530787" y="4519596"/>
                    <a:pt x="522721" y="4520267"/>
                  </a:cubicBezTo>
                  <a:cubicBezTo>
                    <a:pt x="519840" y="4520460"/>
                    <a:pt x="516671" y="4520748"/>
                    <a:pt x="514080" y="4519788"/>
                  </a:cubicBezTo>
                  <a:cubicBezTo>
                    <a:pt x="489020" y="4510570"/>
                    <a:pt x="463575" y="4503561"/>
                    <a:pt x="436404" y="4508361"/>
                  </a:cubicBezTo>
                  <a:cubicBezTo>
                    <a:pt x="433908" y="4508842"/>
                    <a:pt x="431123" y="4507786"/>
                    <a:pt x="428626" y="4507114"/>
                  </a:cubicBezTo>
                  <a:cubicBezTo>
                    <a:pt x="416432" y="4503657"/>
                    <a:pt x="404526" y="4498184"/>
                    <a:pt x="392141" y="4496936"/>
                  </a:cubicBezTo>
                  <a:cubicBezTo>
                    <a:pt x="361608" y="4493864"/>
                    <a:pt x="330884" y="4492615"/>
                    <a:pt x="300157" y="4490599"/>
                  </a:cubicBezTo>
                  <a:cubicBezTo>
                    <a:pt x="298237" y="4490503"/>
                    <a:pt x="296221" y="4490503"/>
                    <a:pt x="294493" y="4489831"/>
                  </a:cubicBezTo>
                  <a:cubicBezTo>
                    <a:pt x="283163" y="4485702"/>
                    <a:pt x="273274" y="4487047"/>
                    <a:pt x="263671" y="4494919"/>
                  </a:cubicBezTo>
                  <a:cubicBezTo>
                    <a:pt x="259447" y="4498376"/>
                    <a:pt x="253686" y="4500200"/>
                    <a:pt x="248406" y="4502121"/>
                  </a:cubicBezTo>
                  <a:cubicBezTo>
                    <a:pt x="240628" y="4505002"/>
                    <a:pt x="232659" y="4507786"/>
                    <a:pt x="224594" y="4509610"/>
                  </a:cubicBezTo>
                  <a:cubicBezTo>
                    <a:pt x="216624" y="4511338"/>
                    <a:pt x="208079" y="4513738"/>
                    <a:pt x="200398" y="4512395"/>
                  </a:cubicBezTo>
                  <a:cubicBezTo>
                    <a:pt x="186572" y="4509994"/>
                    <a:pt x="173417" y="4504618"/>
                    <a:pt x="159783" y="4501064"/>
                  </a:cubicBezTo>
                  <a:cubicBezTo>
                    <a:pt x="155079" y="4499816"/>
                    <a:pt x="149893" y="4500009"/>
                    <a:pt x="144997" y="4499912"/>
                  </a:cubicBezTo>
                  <a:cubicBezTo>
                    <a:pt x="133763" y="4499625"/>
                    <a:pt x="122241" y="4502409"/>
                    <a:pt x="112064" y="4494440"/>
                  </a:cubicBezTo>
                  <a:cubicBezTo>
                    <a:pt x="102655" y="4486951"/>
                    <a:pt x="93148" y="4489158"/>
                    <a:pt x="83259" y="4494824"/>
                  </a:cubicBezTo>
                  <a:cubicBezTo>
                    <a:pt x="76154" y="4498857"/>
                    <a:pt x="68090" y="4502025"/>
                    <a:pt x="60120" y="4503561"/>
                  </a:cubicBezTo>
                  <a:cubicBezTo>
                    <a:pt x="49174" y="4505673"/>
                    <a:pt x="38324" y="4506538"/>
                    <a:pt x="26514" y="4505289"/>
                  </a:cubicBezTo>
                  <a:cubicBezTo>
                    <a:pt x="18161" y="4504425"/>
                    <a:pt x="11343" y="4504041"/>
                    <a:pt x="4814" y="4498952"/>
                  </a:cubicBezTo>
                  <a:cubicBezTo>
                    <a:pt x="3759" y="4498184"/>
                    <a:pt x="1839" y="4497992"/>
                    <a:pt x="398" y="4498089"/>
                  </a:cubicBezTo>
                  <a:lnTo>
                    <a:pt x="0" y="4498087"/>
                  </a:lnTo>
                  <a:close/>
                </a:path>
              </a:pathLst>
            </a:custGeom>
            <a:solidFill>
              <a:schemeClr val="bg1">
                <a:alpha val="8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alpha val="14000"/>
                  </a:schemeClr>
                </a:solidFill>
              </a:endParaRPr>
            </a:p>
          </p:txBody>
        </p:sp>
      </p:grpSp>
      <p:sp>
        <p:nvSpPr>
          <p:cNvPr id="2" name="Title 1">
            <a:extLst>
              <a:ext uri="{FF2B5EF4-FFF2-40B4-BE49-F238E27FC236}">
                <a16:creationId xmlns:a16="http://schemas.microsoft.com/office/drawing/2014/main" id="{47D2DE12-5207-8EC0-D36A-2C163F8903A0}"/>
              </a:ext>
            </a:extLst>
          </p:cNvPr>
          <p:cNvSpPr>
            <a:spLocks noGrp="1"/>
          </p:cNvSpPr>
          <p:nvPr>
            <p:ph type="title"/>
          </p:nvPr>
        </p:nvSpPr>
        <p:spPr>
          <a:xfrm>
            <a:off x="1268127" y="2023558"/>
            <a:ext cx="3521265" cy="2491292"/>
          </a:xfrm>
        </p:spPr>
        <p:txBody>
          <a:bodyPr anchor="t">
            <a:normAutofit/>
          </a:bodyPr>
          <a:lstStyle/>
          <a:p>
            <a:r>
              <a:rPr lang="en-US" sz="4000"/>
              <a:t>R</a:t>
            </a:r>
            <a:r>
              <a:rPr lang="en-JO" sz="4000"/>
              <a:t>esources </a:t>
            </a:r>
          </a:p>
        </p:txBody>
      </p:sp>
      <p:sp>
        <p:nvSpPr>
          <p:cNvPr id="14" name="Freeform: Shape 13">
            <a:extLst>
              <a:ext uri="{FF2B5EF4-FFF2-40B4-BE49-F238E27FC236}">
                <a16:creationId xmlns:a16="http://schemas.microsoft.com/office/drawing/2014/main" id="{30B5ED20-499B-41E7-95BE-8BBD31314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7088" y="4258080"/>
            <a:ext cx="4403345" cy="1180695"/>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35A51D22-76EA-4C70-B5C9-ED3946924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7088" y="4258080"/>
            <a:ext cx="4403345" cy="1180695"/>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65F033B7-9F62-92E4-9AF9-00761AEBF7A4}"/>
              </a:ext>
            </a:extLst>
          </p:cNvPr>
          <p:cNvSpPr>
            <a:spLocks noGrp="1"/>
          </p:cNvSpPr>
          <p:nvPr>
            <p:ph idx="1"/>
          </p:nvPr>
        </p:nvSpPr>
        <p:spPr>
          <a:xfrm>
            <a:off x="6099175" y="1311088"/>
            <a:ext cx="5276850" cy="4327261"/>
          </a:xfrm>
        </p:spPr>
        <p:txBody>
          <a:bodyPr>
            <a:normAutofit lnSpcReduction="10000"/>
          </a:bodyPr>
          <a:lstStyle/>
          <a:p>
            <a:r>
              <a:rPr lang="en-US" sz="2400" dirty="0">
                <a:solidFill>
                  <a:schemeClr val="tx1">
                    <a:alpha val="80000"/>
                  </a:schemeClr>
                </a:solidFill>
                <a:hlinkClick r:id="rId3"/>
              </a:rPr>
              <a:t>https://www.fisglobal.com/en/insights/merchant-solutions-worldpay/article/payment-fraud-vs-identity-theft-whats-the-difference</a:t>
            </a:r>
            <a:endParaRPr lang="en-US" sz="2400" dirty="0">
              <a:solidFill>
                <a:schemeClr val="tx1">
                  <a:alpha val="80000"/>
                </a:schemeClr>
              </a:solidFill>
            </a:endParaRPr>
          </a:p>
          <a:p>
            <a:r>
              <a:rPr lang="en-US" sz="2400" dirty="0">
                <a:solidFill>
                  <a:schemeClr val="tx1">
                    <a:alpha val="80000"/>
                  </a:schemeClr>
                </a:solidFill>
                <a:hlinkClick r:id="rId4"/>
              </a:rPr>
              <a:t>https://me-en.kaspersky.com/resource-center/threats/what-is-cybercrime</a:t>
            </a:r>
            <a:endParaRPr lang="en-US" sz="2400" dirty="0">
              <a:solidFill>
                <a:schemeClr val="tx1">
                  <a:alpha val="80000"/>
                </a:schemeClr>
              </a:solidFill>
            </a:endParaRPr>
          </a:p>
          <a:p>
            <a:r>
              <a:rPr lang="en-US" sz="2400" dirty="0">
                <a:solidFill>
                  <a:schemeClr val="tx1">
                    <a:alpha val="80000"/>
                  </a:schemeClr>
                </a:solidFill>
                <a:hlinkClick r:id="rId5"/>
              </a:rPr>
              <a:t>https://us.norton.com/blog/how-to/how-to-recognize-and-protect-yourself-from-cybercrime#</a:t>
            </a:r>
            <a:endParaRPr lang="en-US" sz="2400" dirty="0">
              <a:solidFill>
                <a:schemeClr val="tx1">
                  <a:alpha val="80000"/>
                </a:schemeClr>
              </a:solidFill>
            </a:endParaRPr>
          </a:p>
          <a:p>
            <a:r>
              <a:rPr lang="en-US" sz="2400" dirty="0">
                <a:solidFill>
                  <a:schemeClr val="tx1">
                    <a:alpha val="80000"/>
                  </a:schemeClr>
                </a:solidFill>
              </a:rPr>
              <a:t>https://www.zegaslaw.com/blog/what-to-expect-if-you-are-found-guilty-of-a-cybercrime/</a:t>
            </a:r>
          </a:p>
        </p:txBody>
      </p:sp>
    </p:spTree>
    <p:extLst>
      <p:ext uri="{BB962C8B-B14F-4D97-AF65-F5344CB8AC3E}">
        <p14:creationId xmlns:p14="http://schemas.microsoft.com/office/powerpoint/2010/main" val="1148057255"/>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 name="Rectangle 43">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a:extLst>
              <a:ext uri="{FF2B5EF4-FFF2-40B4-BE49-F238E27FC236}">
                <a16:creationId xmlns:a16="http://schemas.microsoft.com/office/drawing/2014/main" id="{6A86BDA9-0DBE-74F3-6295-5EBA2C6197D2}"/>
              </a:ext>
            </a:extLst>
          </p:cNvPr>
          <p:cNvSpPr>
            <a:spLocks noGrp="1"/>
          </p:cNvSpPr>
          <p:nvPr>
            <p:ph type="title"/>
          </p:nvPr>
        </p:nvSpPr>
        <p:spPr>
          <a:xfrm>
            <a:off x="838200" y="448721"/>
            <a:ext cx="4707671" cy="1225650"/>
          </a:xfrm>
        </p:spPr>
        <p:txBody>
          <a:bodyPr anchor="b">
            <a:normAutofit/>
          </a:bodyPr>
          <a:lstStyle/>
          <a:p>
            <a:r>
              <a:rPr lang="en-US" sz="3800">
                <a:solidFill>
                  <a:schemeClr val="bg1"/>
                </a:solidFill>
              </a:rPr>
              <a:t>W</a:t>
            </a:r>
            <a:r>
              <a:rPr lang="en-JO" sz="3800">
                <a:solidFill>
                  <a:schemeClr val="bg1"/>
                </a:solidFill>
              </a:rPr>
              <a:t>hat is cybercrime?</a:t>
            </a:r>
          </a:p>
        </p:txBody>
      </p:sp>
      <p:cxnSp>
        <p:nvCxnSpPr>
          <p:cNvPr id="46" name="Straight Connector 45">
            <a:extLst>
              <a:ext uri="{FF2B5EF4-FFF2-40B4-BE49-F238E27FC236}">
                <a16:creationId xmlns:a16="http://schemas.microsoft.com/office/drawing/2014/main" id="{EEA38897-7BA3-4408-8083-3235339C4A6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1873" y="1749756"/>
            <a:ext cx="4718304"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F11AD06B-AB20-4097-8606-5DA00DBACE8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4027" y="5707672"/>
            <a:ext cx="4713997"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5DC180A1-05A9-5E4D-8AFA-B5C03D639730}"/>
              </a:ext>
            </a:extLst>
          </p:cNvPr>
          <p:cNvGraphicFramePr>
            <a:graphicFrameLocks noGrp="1"/>
          </p:cNvGraphicFramePr>
          <p:nvPr>
            <p:ph idx="1"/>
            <p:extLst>
              <p:ext uri="{D42A27DB-BD31-4B8C-83A1-F6EECF244321}">
                <p14:modId xmlns:p14="http://schemas.microsoft.com/office/powerpoint/2010/main" val="2474242974"/>
              </p:ext>
            </p:extLst>
          </p:nvPr>
        </p:nvGraphicFramePr>
        <p:xfrm>
          <a:off x="897769" y="1909191"/>
          <a:ext cx="4768779" cy="44824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descr="Proliferation of Digital Technology Versus Risk of Cyber Crime | The Asian  Age Online, Bangladesh">
            <a:extLst>
              <a:ext uri="{FF2B5EF4-FFF2-40B4-BE49-F238E27FC236}">
                <a16:creationId xmlns:a16="http://schemas.microsoft.com/office/drawing/2014/main" id="{B60A52BD-D1FC-3A88-01BB-6D27E2F6DD7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94451" y="1749757"/>
            <a:ext cx="6192000" cy="36473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5592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1A9F7B4E-B03D-4F64-BE33-00D074458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5D90F5-E878-4CE0-C5C3-F2C0D594F30D}"/>
              </a:ext>
            </a:extLst>
          </p:cNvPr>
          <p:cNvSpPr>
            <a:spLocks noGrp="1"/>
          </p:cNvSpPr>
          <p:nvPr>
            <p:ph type="title"/>
          </p:nvPr>
        </p:nvSpPr>
        <p:spPr>
          <a:xfrm>
            <a:off x="838200" y="365125"/>
            <a:ext cx="10515600" cy="1325563"/>
          </a:xfrm>
        </p:spPr>
        <p:txBody>
          <a:bodyPr>
            <a:normAutofit/>
          </a:bodyPr>
          <a:lstStyle/>
          <a:p>
            <a:r>
              <a:rPr lang="en-US" sz="5400">
                <a:solidFill>
                  <a:srgbClr val="FFFFFF"/>
                </a:solidFill>
              </a:rPr>
              <a:t>T</a:t>
            </a:r>
            <a:r>
              <a:rPr lang="en-JO" sz="5400">
                <a:solidFill>
                  <a:srgbClr val="FFFFFF"/>
                </a:solidFill>
              </a:rPr>
              <a:t>ypes of cybercrime </a:t>
            </a:r>
          </a:p>
        </p:txBody>
      </p:sp>
      <p:sp>
        <p:nvSpPr>
          <p:cNvPr id="29" name="sketchy line">
            <a:extLst>
              <a:ext uri="{FF2B5EF4-FFF2-40B4-BE49-F238E27FC236}">
                <a16:creationId xmlns:a16="http://schemas.microsoft.com/office/drawing/2014/main" id="{7E2BE7F7-CA89-4002-ACCE-A478AEA24F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4399" y="1681544"/>
            <a:ext cx="9692640" cy="18288"/>
          </a:xfrm>
          <a:custGeom>
            <a:avLst/>
            <a:gdLst>
              <a:gd name="connsiteX0" fmla="*/ 0 w 9692640"/>
              <a:gd name="connsiteY0" fmla="*/ 0 h 18288"/>
              <a:gd name="connsiteX1" fmla="*/ 401552 w 9692640"/>
              <a:gd name="connsiteY1" fmla="*/ 0 h 18288"/>
              <a:gd name="connsiteX2" fmla="*/ 996957 w 9692640"/>
              <a:gd name="connsiteY2" fmla="*/ 0 h 18288"/>
              <a:gd name="connsiteX3" fmla="*/ 1398509 w 9692640"/>
              <a:gd name="connsiteY3" fmla="*/ 0 h 18288"/>
              <a:gd name="connsiteX4" fmla="*/ 2090841 w 9692640"/>
              <a:gd name="connsiteY4" fmla="*/ 0 h 18288"/>
              <a:gd name="connsiteX5" fmla="*/ 2686246 w 9692640"/>
              <a:gd name="connsiteY5" fmla="*/ 0 h 18288"/>
              <a:gd name="connsiteX6" fmla="*/ 3475504 w 9692640"/>
              <a:gd name="connsiteY6" fmla="*/ 0 h 18288"/>
              <a:gd name="connsiteX7" fmla="*/ 4361688 w 9692640"/>
              <a:gd name="connsiteY7" fmla="*/ 0 h 18288"/>
              <a:gd name="connsiteX8" fmla="*/ 5054019 w 9692640"/>
              <a:gd name="connsiteY8" fmla="*/ 0 h 18288"/>
              <a:gd name="connsiteX9" fmla="*/ 5940204 w 9692640"/>
              <a:gd name="connsiteY9" fmla="*/ 0 h 18288"/>
              <a:gd name="connsiteX10" fmla="*/ 6632535 w 9692640"/>
              <a:gd name="connsiteY10" fmla="*/ 0 h 18288"/>
              <a:gd name="connsiteX11" fmla="*/ 7034087 w 9692640"/>
              <a:gd name="connsiteY11" fmla="*/ 0 h 18288"/>
              <a:gd name="connsiteX12" fmla="*/ 7532566 w 9692640"/>
              <a:gd name="connsiteY12" fmla="*/ 0 h 18288"/>
              <a:gd name="connsiteX13" fmla="*/ 8418750 w 9692640"/>
              <a:gd name="connsiteY13" fmla="*/ 0 h 18288"/>
              <a:gd name="connsiteX14" fmla="*/ 9692640 w 9692640"/>
              <a:gd name="connsiteY14" fmla="*/ 0 h 18288"/>
              <a:gd name="connsiteX15" fmla="*/ 9692640 w 9692640"/>
              <a:gd name="connsiteY15" fmla="*/ 18288 h 18288"/>
              <a:gd name="connsiteX16" fmla="*/ 9000309 w 9692640"/>
              <a:gd name="connsiteY16" fmla="*/ 18288 h 18288"/>
              <a:gd name="connsiteX17" fmla="*/ 8307977 w 9692640"/>
              <a:gd name="connsiteY17" fmla="*/ 18288 h 18288"/>
              <a:gd name="connsiteX18" fmla="*/ 7712572 w 9692640"/>
              <a:gd name="connsiteY18" fmla="*/ 18288 h 18288"/>
              <a:gd name="connsiteX19" fmla="*/ 7214093 w 9692640"/>
              <a:gd name="connsiteY19" fmla="*/ 18288 h 18288"/>
              <a:gd name="connsiteX20" fmla="*/ 6327909 w 9692640"/>
              <a:gd name="connsiteY20" fmla="*/ 18288 h 18288"/>
              <a:gd name="connsiteX21" fmla="*/ 5635578 w 9692640"/>
              <a:gd name="connsiteY21" fmla="*/ 18288 h 18288"/>
              <a:gd name="connsiteX22" fmla="*/ 4846320 w 9692640"/>
              <a:gd name="connsiteY22" fmla="*/ 18288 h 18288"/>
              <a:gd name="connsiteX23" fmla="*/ 4444768 w 9692640"/>
              <a:gd name="connsiteY23" fmla="*/ 18288 h 18288"/>
              <a:gd name="connsiteX24" fmla="*/ 3946289 w 9692640"/>
              <a:gd name="connsiteY24" fmla="*/ 18288 h 18288"/>
              <a:gd name="connsiteX25" fmla="*/ 3253958 w 9692640"/>
              <a:gd name="connsiteY25" fmla="*/ 18288 h 18288"/>
              <a:gd name="connsiteX26" fmla="*/ 2464700 w 9692640"/>
              <a:gd name="connsiteY26" fmla="*/ 18288 h 18288"/>
              <a:gd name="connsiteX27" fmla="*/ 2063148 w 9692640"/>
              <a:gd name="connsiteY27" fmla="*/ 18288 h 18288"/>
              <a:gd name="connsiteX28" fmla="*/ 1661595 w 9692640"/>
              <a:gd name="connsiteY28" fmla="*/ 18288 h 18288"/>
              <a:gd name="connsiteX29" fmla="*/ 969264 w 9692640"/>
              <a:gd name="connsiteY29" fmla="*/ 18288 h 18288"/>
              <a:gd name="connsiteX30" fmla="*/ 0 w 9692640"/>
              <a:gd name="connsiteY30" fmla="*/ 18288 h 18288"/>
              <a:gd name="connsiteX31" fmla="*/ 0 w 9692640"/>
              <a:gd name="connsiteY3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9692640" h="18288" fill="none" extrusionOk="0">
                <a:moveTo>
                  <a:pt x="0" y="0"/>
                </a:moveTo>
                <a:cubicBezTo>
                  <a:pt x="142992" y="4732"/>
                  <a:pt x="265909" y="-3365"/>
                  <a:pt x="401552" y="0"/>
                </a:cubicBezTo>
                <a:cubicBezTo>
                  <a:pt x="537195" y="3365"/>
                  <a:pt x="738153" y="6482"/>
                  <a:pt x="996957" y="0"/>
                </a:cubicBezTo>
                <a:cubicBezTo>
                  <a:pt x="1255762" y="-6482"/>
                  <a:pt x="1280511" y="12509"/>
                  <a:pt x="1398509" y="0"/>
                </a:cubicBezTo>
                <a:cubicBezTo>
                  <a:pt x="1516507" y="-12509"/>
                  <a:pt x="1782573" y="-31523"/>
                  <a:pt x="2090841" y="0"/>
                </a:cubicBezTo>
                <a:cubicBezTo>
                  <a:pt x="2399109" y="31523"/>
                  <a:pt x="2488380" y="26286"/>
                  <a:pt x="2686246" y="0"/>
                </a:cubicBezTo>
                <a:cubicBezTo>
                  <a:pt x="2884112" y="-26286"/>
                  <a:pt x="3186024" y="-14734"/>
                  <a:pt x="3475504" y="0"/>
                </a:cubicBezTo>
                <a:cubicBezTo>
                  <a:pt x="3764984" y="14734"/>
                  <a:pt x="4053017" y="43292"/>
                  <a:pt x="4361688" y="0"/>
                </a:cubicBezTo>
                <a:cubicBezTo>
                  <a:pt x="4670359" y="-43292"/>
                  <a:pt x="4736164" y="-729"/>
                  <a:pt x="5054019" y="0"/>
                </a:cubicBezTo>
                <a:cubicBezTo>
                  <a:pt x="5371874" y="729"/>
                  <a:pt x="5543528" y="-22963"/>
                  <a:pt x="5940204" y="0"/>
                </a:cubicBezTo>
                <a:cubicBezTo>
                  <a:pt x="6336881" y="22963"/>
                  <a:pt x="6423838" y="6469"/>
                  <a:pt x="6632535" y="0"/>
                </a:cubicBezTo>
                <a:cubicBezTo>
                  <a:pt x="6841232" y="-6469"/>
                  <a:pt x="6852819" y="17036"/>
                  <a:pt x="7034087" y="0"/>
                </a:cubicBezTo>
                <a:cubicBezTo>
                  <a:pt x="7215355" y="-17036"/>
                  <a:pt x="7313136" y="11151"/>
                  <a:pt x="7532566" y="0"/>
                </a:cubicBezTo>
                <a:cubicBezTo>
                  <a:pt x="7751996" y="-11151"/>
                  <a:pt x="8015001" y="25614"/>
                  <a:pt x="8418750" y="0"/>
                </a:cubicBezTo>
                <a:cubicBezTo>
                  <a:pt x="8822499" y="-25614"/>
                  <a:pt x="9163239" y="48603"/>
                  <a:pt x="9692640" y="0"/>
                </a:cubicBezTo>
                <a:cubicBezTo>
                  <a:pt x="9691955" y="4437"/>
                  <a:pt x="9693170" y="10717"/>
                  <a:pt x="9692640" y="18288"/>
                </a:cubicBezTo>
                <a:cubicBezTo>
                  <a:pt x="9545125" y="42172"/>
                  <a:pt x="9164259" y="6706"/>
                  <a:pt x="9000309" y="18288"/>
                </a:cubicBezTo>
                <a:cubicBezTo>
                  <a:pt x="8836359" y="29870"/>
                  <a:pt x="8521035" y="-14108"/>
                  <a:pt x="8307977" y="18288"/>
                </a:cubicBezTo>
                <a:cubicBezTo>
                  <a:pt x="8094919" y="50684"/>
                  <a:pt x="7881757" y="11235"/>
                  <a:pt x="7712572" y="18288"/>
                </a:cubicBezTo>
                <a:cubicBezTo>
                  <a:pt x="7543387" y="25341"/>
                  <a:pt x="7358861" y="20625"/>
                  <a:pt x="7214093" y="18288"/>
                </a:cubicBezTo>
                <a:cubicBezTo>
                  <a:pt x="7069325" y="15951"/>
                  <a:pt x="6523705" y="52160"/>
                  <a:pt x="6327909" y="18288"/>
                </a:cubicBezTo>
                <a:cubicBezTo>
                  <a:pt x="6132113" y="-15584"/>
                  <a:pt x="5923847" y="21204"/>
                  <a:pt x="5635578" y="18288"/>
                </a:cubicBezTo>
                <a:cubicBezTo>
                  <a:pt x="5347309" y="15372"/>
                  <a:pt x="5114749" y="50642"/>
                  <a:pt x="4846320" y="18288"/>
                </a:cubicBezTo>
                <a:cubicBezTo>
                  <a:pt x="4577891" y="-14066"/>
                  <a:pt x="4576701" y="1487"/>
                  <a:pt x="4444768" y="18288"/>
                </a:cubicBezTo>
                <a:cubicBezTo>
                  <a:pt x="4312835" y="35089"/>
                  <a:pt x="4112575" y="15158"/>
                  <a:pt x="3946289" y="18288"/>
                </a:cubicBezTo>
                <a:cubicBezTo>
                  <a:pt x="3780003" y="21418"/>
                  <a:pt x="3396009" y="18797"/>
                  <a:pt x="3253958" y="18288"/>
                </a:cubicBezTo>
                <a:cubicBezTo>
                  <a:pt x="3111907" y="17779"/>
                  <a:pt x="2760272" y="57223"/>
                  <a:pt x="2464700" y="18288"/>
                </a:cubicBezTo>
                <a:cubicBezTo>
                  <a:pt x="2169128" y="-20647"/>
                  <a:pt x="2232262" y="7960"/>
                  <a:pt x="2063148" y="18288"/>
                </a:cubicBezTo>
                <a:cubicBezTo>
                  <a:pt x="1894034" y="28616"/>
                  <a:pt x="1799338" y="3019"/>
                  <a:pt x="1661595" y="18288"/>
                </a:cubicBezTo>
                <a:cubicBezTo>
                  <a:pt x="1523852" y="33557"/>
                  <a:pt x="1113928" y="-4352"/>
                  <a:pt x="969264" y="18288"/>
                </a:cubicBezTo>
                <a:cubicBezTo>
                  <a:pt x="824600" y="40928"/>
                  <a:pt x="356149" y="-3128"/>
                  <a:pt x="0" y="18288"/>
                </a:cubicBezTo>
                <a:cubicBezTo>
                  <a:pt x="-540" y="12521"/>
                  <a:pt x="894" y="7749"/>
                  <a:pt x="0" y="0"/>
                </a:cubicBezTo>
                <a:close/>
              </a:path>
              <a:path w="9692640" h="18288" stroke="0" extrusionOk="0">
                <a:moveTo>
                  <a:pt x="0" y="0"/>
                </a:moveTo>
                <a:cubicBezTo>
                  <a:pt x="162642" y="3864"/>
                  <a:pt x="346119" y="-18364"/>
                  <a:pt x="498479" y="0"/>
                </a:cubicBezTo>
                <a:cubicBezTo>
                  <a:pt x="650839" y="18364"/>
                  <a:pt x="712065" y="-9389"/>
                  <a:pt x="900031" y="0"/>
                </a:cubicBezTo>
                <a:cubicBezTo>
                  <a:pt x="1087997" y="9389"/>
                  <a:pt x="1177291" y="3685"/>
                  <a:pt x="1398509" y="0"/>
                </a:cubicBezTo>
                <a:cubicBezTo>
                  <a:pt x="1619727" y="-3685"/>
                  <a:pt x="1874008" y="-8897"/>
                  <a:pt x="2090841" y="0"/>
                </a:cubicBezTo>
                <a:cubicBezTo>
                  <a:pt x="2307674" y="8897"/>
                  <a:pt x="2573432" y="-313"/>
                  <a:pt x="2880099" y="0"/>
                </a:cubicBezTo>
                <a:cubicBezTo>
                  <a:pt x="3186766" y="313"/>
                  <a:pt x="3422577" y="10664"/>
                  <a:pt x="3766283" y="0"/>
                </a:cubicBezTo>
                <a:cubicBezTo>
                  <a:pt x="4109989" y="-10664"/>
                  <a:pt x="4342683" y="-32873"/>
                  <a:pt x="4652467" y="0"/>
                </a:cubicBezTo>
                <a:cubicBezTo>
                  <a:pt x="4962251" y="32873"/>
                  <a:pt x="5122120" y="29155"/>
                  <a:pt x="5247872" y="0"/>
                </a:cubicBezTo>
                <a:cubicBezTo>
                  <a:pt x="5373625" y="-29155"/>
                  <a:pt x="5749491" y="1706"/>
                  <a:pt x="6037130" y="0"/>
                </a:cubicBezTo>
                <a:cubicBezTo>
                  <a:pt x="6324769" y="-1706"/>
                  <a:pt x="6531407" y="1172"/>
                  <a:pt x="6729461" y="0"/>
                </a:cubicBezTo>
                <a:cubicBezTo>
                  <a:pt x="6927515" y="-1172"/>
                  <a:pt x="7096794" y="-1520"/>
                  <a:pt x="7324867" y="0"/>
                </a:cubicBezTo>
                <a:cubicBezTo>
                  <a:pt x="7552940" y="1520"/>
                  <a:pt x="7878827" y="-17110"/>
                  <a:pt x="8114124" y="0"/>
                </a:cubicBezTo>
                <a:cubicBezTo>
                  <a:pt x="8349421" y="17110"/>
                  <a:pt x="8334208" y="15114"/>
                  <a:pt x="8515677" y="0"/>
                </a:cubicBezTo>
                <a:cubicBezTo>
                  <a:pt x="8697146" y="-15114"/>
                  <a:pt x="9236164" y="22466"/>
                  <a:pt x="9692640" y="0"/>
                </a:cubicBezTo>
                <a:cubicBezTo>
                  <a:pt x="9692735" y="8251"/>
                  <a:pt x="9692514" y="12333"/>
                  <a:pt x="9692640" y="18288"/>
                </a:cubicBezTo>
                <a:cubicBezTo>
                  <a:pt x="9410102" y="47398"/>
                  <a:pt x="9172773" y="7109"/>
                  <a:pt x="9000309" y="18288"/>
                </a:cubicBezTo>
                <a:cubicBezTo>
                  <a:pt x="8827845" y="29467"/>
                  <a:pt x="8713608" y="28372"/>
                  <a:pt x="8501830" y="18288"/>
                </a:cubicBezTo>
                <a:cubicBezTo>
                  <a:pt x="8290052" y="8204"/>
                  <a:pt x="7893416" y="3561"/>
                  <a:pt x="7712572" y="18288"/>
                </a:cubicBezTo>
                <a:cubicBezTo>
                  <a:pt x="7531728" y="33015"/>
                  <a:pt x="7480716" y="17052"/>
                  <a:pt x="7311020" y="18288"/>
                </a:cubicBezTo>
                <a:cubicBezTo>
                  <a:pt x="7141324" y="19524"/>
                  <a:pt x="6962706" y="15975"/>
                  <a:pt x="6618688" y="18288"/>
                </a:cubicBezTo>
                <a:cubicBezTo>
                  <a:pt x="6274670" y="20601"/>
                  <a:pt x="6230664" y="-1692"/>
                  <a:pt x="6120210" y="18288"/>
                </a:cubicBezTo>
                <a:cubicBezTo>
                  <a:pt x="6009756" y="38268"/>
                  <a:pt x="5442516" y="28115"/>
                  <a:pt x="5234026" y="18288"/>
                </a:cubicBezTo>
                <a:cubicBezTo>
                  <a:pt x="5025536" y="8461"/>
                  <a:pt x="4953693" y="18182"/>
                  <a:pt x="4832473" y="18288"/>
                </a:cubicBezTo>
                <a:cubicBezTo>
                  <a:pt x="4711253" y="18394"/>
                  <a:pt x="4414565" y="-11251"/>
                  <a:pt x="4140142" y="18288"/>
                </a:cubicBezTo>
                <a:cubicBezTo>
                  <a:pt x="3865719" y="47827"/>
                  <a:pt x="3819081" y="16772"/>
                  <a:pt x="3738590" y="18288"/>
                </a:cubicBezTo>
                <a:cubicBezTo>
                  <a:pt x="3658099" y="19804"/>
                  <a:pt x="3427576" y="1385"/>
                  <a:pt x="3240111" y="18288"/>
                </a:cubicBezTo>
                <a:cubicBezTo>
                  <a:pt x="3052646" y="35191"/>
                  <a:pt x="2749652" y="-13914"/>
                  <a:pt x="2450853" y="18288"/>
                </a:cubicBezTo>
                <a:cubicBezTo>
                  <a:pt x="2152054" y="50490"/>
                  <a:pt x="1928331" y="61101"/>
                  <a:pt x="1564669" y="18288"/>
                </a:cubicBezTo>
                <a:cubicBezTo>
                  <a:pt x="1201007" y="-24525"/>
                  <a:pt x="1217828" y="-275"/>
                  <a:pt x="1066190" y="18288"/>
                </a:cubicBezTo>
                <a:cubicBezTo>
                  <a:pt x="914552" y="36851"/>
                  <a:pt x="418290" y="-14785"/>
                  <a:pt x="0" y="18288"/>
                </a:cubicBezTo>
                <a:cubicBezTo>
                  <a:pt x="641" y="14236"/>
                  <a:pt x="889" y="7550"/>
                  <a:pt x="0" y="0"/>
                </a:cubicBezTo>
                <a:close/>
              </a:path>
            </a:pathLst>
          </a:custGeom>
          <a:solidFill>
            <a:srgbClr val="FFFFFF">
              <a:alpha val="75000"/>
            </a:srgbClr>
          </a:solidFill>
          <a:ln w="44450" cap="rnd">
            <a:solidFill>
              <a:srgbClr val="FFFFFF">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2" name="Content Placeholder 2">
            <a:extLst>
              <a:ext uri="{FF2B5EF4-FFF2-40B4-BE49-F238E27FC236}">
                <a16:creationId xmlns:a16="http://schemas.microsoft.com/office/drawing/2014/main" id="{F253ADA3-96E8-4516-D8F5-9BFE5A789FAA}"/>
              </a:ext>
            </a:extLst>
          </p:cNvPr>
          <p:cNvGraphicFramePr>
            <a:graphicFrameLocks noGrp="1"/>
          </p:cNvGraphicFramePr>
          <p:nvPr>
            <p:ph idx="1"/>
            <p:extLst>
              <p:ext uri="{D42A27DB-BD31-4B8C-83A1-F6EECF244321}">
                <p14:modId xmlns:p14="http://schemas.microsoft.com/office/powerpoint/2010/main" val="140661844"/>
              </p:ext>
            </p:extLst>
          </p:nvPr>
        </p:nvGraphicFramePr>
        <p:xfrm>
          <a:off x="838200" y="2004446"/>
          <a:ext cx="10515600" cy="41768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2495942"/>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6D09588-9668-4D38-8AD4-C27CF2B2D4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12ECB64-C1DB-FC72-986F-A223ACFCB240}"/>
              </a:ext>
            </a:extLst>
          </p:cNvPr>
          <p:cNvSpPr>
            <a:spLocks noGrp="1"/>
          </p:cNvSpPr>
          <p:nvPr>
            <p:ph type="title"/>
          </p:nvPr>
        </p:nvSpPr>
        <p:spPr>
          <a:xfrm>
            <a:off x="838199" y="1498512"/>
            <a:ext cx="8740774" cy="1323439"/>
          </a:xfrm>
        </p:spPr>
        <p:txBody>
          <a:bodyPr anchor="t">
            <a:normAutofit/>
          </a:bodyPr>
          <a:lstStyle/>
          <a:p>
            <a:r>
              <a:rPr lang="en-US" sz="4000" dirty="0"/>
              <a:t>I</a:t>
            </a:r>
            <a:r>
              <a:rPr lang="en-JO" sz="4000" dirty="0"/>
              <a:t>nternet fraud </a:t>
            </a:r>
          </a:p>
        </p:txBody>
      </p:sp>
      <p:sp>
        <p:nvSpPr>
          <p:cNvPr id="3" name="Content Placeholder 2">
            <a:extLst>
              <a:ext uri="{FF2B5EF4-FFF2-40B4-BE49-F238E27FC236}">
                <a16:creationId xmlns:a16="http://schemas.microsoft.com/office/drawing/2014/main" id="{F7E41927-FCAD-BA50-CBC8-18FF546852BF}"/>
              </a:ext>
            </a:extLst>
          </p:cNvPr>
          <p:cNvSpPr>
            <a:spLocks noGrp="1"/>
          </p:cNvSpPr>
          <p:nvPr>
            <p:ph idx="1"/>
          </p:nvPr>
        </p:nvSpPr>
        <p:spPr>
          <a:xfrm>
            <a:off x="838199" y="3003160"/>
            <a:ext cx="8740775" cy="2454300"/>
          </a:xfrm>
        </p:spPr>
        <p:txBody>
          <a:bodyPr>
            <a:normAutofit/>
          </a:bodyPr>
          <a:lstStyle/>
          <a:p>
            <a:pPr marL="0" indent="0">
              <a:buNone/>
            </a:pPr>
            <a:r>
              <a:rPr lang="en-US" sz="2400" dirty="0">
                <a:solidFill>
                  <a:schemeClr val="tx1">
                    <a:alpha val="80000"/>
                  </a:schemeClr>
                </a:solidFill>
              </a:rPr>
              <a:t>I</a:t>
            </a:r>
            <a:r>
              <a:rPr lang="en-JO" sz="2400" dirty="0">
                <a:solidFill>
                  <a:schemeClr val="tx1">
                    <a:alpha val="80000"/>
                  </a:schemeClr>
                </a:solidFill>
              </a:rPr>
              <a:t>nternet fr</a:t>
            </a:r>
            <a:r>
              <a:rPr lang="en-US" sz="2400" dirty="0">
                <a:solidFill>
                  <a:schemeClr val="tx1">
                    <a:alpha val="80000"/>
                  </a:schemeClr>
                </a:solidFill>
              </a:rPr>
              <a:t>au</a:t>
            </a:r>
            <a:r>
              <a:rPr lang="en-JO" sz="2400" dirty="0">
                <a:solidFill>
                  <a:schemeClr val="tx1">
                    <a:alpha val="80000"/>
                  </a:schemeClr>
                </a:solidFill>
              </a:rPr>
              <a:t>d refers to the use of online tools and programs with internet connection to take advantage of victims. </a:t>
            </a:r>
            <a:r>
              <a:rPr lang="en-US" sz="2400" dirty="0">
                <a:solidFill>
                  <a:schemeClr val="tx1">
                    <a:alpha val="80000"/>
                  </a:schemeClr>
                </a:solidFill>
              </a:rPr>
              <a:t>I</a:t>
            </a:r>
            <a:r>
              <a:rPr lang="en-JO" sz="2400" dirty="0">
                <a:solidFill>
                  <a:schemeClr val="tx1">
                    <a:alpha val="80000"/>
                  </a:schemeClr>
                </a:solidFill>
              </a:rPr>
              <a:t>nternet fraud is the key word for online or </a:t>
            </a:r>
            <a:r>
              <a:rPr lang="en-US" sz="2400" dirty="0">
                <a:solidFill>
                  <a:schemeClr val="tx1">
                    <a:alpha val="80000"/>
                  </a:schemeClr>
                </a:solidFill>
              </a:rPr>
              <a:t>email-based</a:t>
            </a:r>
            <a:r>
              <a:rPr lang="en-JO" sz="2400" dirty="0">
                <a:solidFill>
                  <a:schemeClr val="tx1">
                    <a:alpha val="80000"/>
                  </a:schemeClr>
                </a:solidFill>
              </a:rPr>
              <a:t> cybercrime, such as identity theft, phishing and other hacking related crimes intended to cheat victims of their money. </a:t>
            </a:r>
          </a:p>
        </p:txBody>
      </p:sp>
      <p:grpSp>
        <p:nvGrpSpPr>
          <p:cNvPr id="11" name="Group 10">
            <a:extLst>
              <a:ext uri="{FF2B5EF4-FFF2-40B4-BE49-F238E27FC236}">
                <a16:creationId xmlns:a16="http://schemas.microsoft.com/office/drawing/2014/main" id="{95A28492-272D-4814-AE2C-61575C989E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142518"/>
            <a:ext cx="10455568" cy="715482"/>
            <a:chOff x="0" y="6142518"/>
            <a:chExt cx="10455568" cy="715482"/>
          </a:xfrm>
          <a:effectLst>
            <a:outerShdw blurRad="381000" dist="152400" dir="16200000" algn="ctr" rotWithShape="0">
              <a:srgbClr val="000000">
                <a:alpha val="10000"/>
              </a:srgbClr>
            </a:outerShdw>
          </a:effectLst>
        </p:grpSpPr>
        <p:sp>
          <p:nvSpPr>
            <p:cNvPr id="12" name="Freeform: Shape 11">
              <a:extLst>
                <a:ext uri="{FF2B5EF4-FFF2-40B4-BE49-F238E27FC236}">
                  <a16:creationId xmlns:a16="http://schemas.microsoft.com/office/drawing/2014/main" id="{4F778866-9933-4309-8E11-F83DDDBB10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17789" y="6848400"/>
              <a:ext cx="153399" cy="9600"/>
            </a:xfrm>
            <a:custGeom>
              <a:avLst/>
              <a:gdLst>
                <a:gd name="connsiteX0" fmla="*/ 92746 w 153399"/>
                <a:gd name="connsiteY0" fmla="*/ 43 h 9600"/>
                <a:gd name="connsiteX1" fmla="*/ 144918 w 153399"/>
                <a:gd name="connsiteY1" fmla="*/ 6433 h 9600"/>
                <a:gd name="connsiteX2" fmla="*/ 153399 w 153399"/>
                <a:gd name="connsiteY2" fmla="*/ 9600 h 9600"/>
                <a:gd name="connsiteX3" fmla="*/ 0 w 153399"/>
                <a:gd name="connsiteY3" fmla="*/ 9600 h 9600"/>
                <a:gd name="connsiteX4" fmla="*/ 26678 w 153399"/>
                <a:gd name="connsiteY4" fmla="*/ 6286 h 9600"/>
                <a:gd name="connsiteX5" fmla="*/ 92746 w 153399"/>
                <a:gd name="connsiteY5" fmla="*/ 43 h 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3399" h="9600">
                  <a:moveTo>
                    <a:pt x="92746" y="43"/>
                  </a:moveTo>
                  <a:cubicBezTo>
                    <a:pt x="111004" y="-358"/>
                    <a:pt x="128295" y="2072"/>
                    <a:pt x="144918" y="6433"/>
                  </a:cubicBezTo>
                  <a:lnTo>
                    <a:pt x="153399" y="9600"/>
                  </a:lnTo>
                  <a:lnTo>
                    <a:pt x="0" y="9600"/>
                  </a:lnTo>
                  <a:lnTo>
                    <a:pt x="26678" y="6286"/>
                  </a:lnTo>
                  <a:cubicBezTo>
                    <a:pt x="48667" y="3255"/>
                    <a:pt x="70647" y="552"/>
                    <a:pt x="92746" y="43"/>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3" name="Group 12">
              <a:extLst>
                <a:ext uri="{FF2B5EF4-FFF2-40B4-BE49-F238E27FC236}">
                  <a16:creationId xmlns:a16="http://schemas.microsoft.com/office/drawing/2014/main" id="{6D21D106-ABCB-4A50-84B3-D35C3B2B67B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flipH="1">
              <a:off x="0" y="6142518"/>
              <a:ext cx="10455568" cy="715481"/>
              <a:chOff x="0" y="0"/>
              <a:chExt cx="10455568" cy="715481"/>
            </a:xfrm>
          </p:grpSpPr>
          <p:sp>
            <p:nvSpPr>
              <p:cNvPr id="14" name="Freeform: Shape 13">
                <a:extLst>
                  <a:ext uri="{FF2B5EF4-FFF2-40B4-BE49-F238E27FC236}">
                    <a16:creationId xmlns:a16="http://schemas.microsoft.com/office/drawing/2014/main" id="{65E4ED97-1207-4104-A25F-8791916BF2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solidFill>
                <a:schemeClr val="lt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024CB190-EFCD-4B40-9CDD-E3C0EB4B3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 name="Action Button: Home 3">
            <a:hlinkClick r:id="rId3" action="ppaction://hlinksldjump" highlightClick="1"/>
            <a:extLst>
              <a:ext uri="{FF2B5EF4-FFF2-40B4-BE49-F238E27FC236}">
                <a16:creationId xmlns:a16="http://schemas.microsoft.com/office/drawing/2014/main" id="{023D36F0-5FE1-1BE5-CD39-770E9926C433}"/>
              </a:ext>
            </a:extLst>
          </p:cNvPr>
          <p:cNvSpPr/>
          <p:nvPr/>
        </p:nvSpPr>
        <p:spPr>
          <a:xfrm>
            <a:off x="11219935" y="5894173"/>
            <a:ext cx="531341" cy="543697"/>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O"/>
          </a:p>
        </p:txBody>
      </p:sp>
    </p:spTree>
    <p:extLst>
      <p:ext uri="{BB962C8B-B14F-4D97-AF65-F5344CB8AC3E}">
        <p14:creationId xmlns:p14="http://schemas.microsoft.com/office/powerpoint/2010/main" val="3756989717"/>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6D09588-9668-4D38-8AD4-C27CF2B2D4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AC0753-E7BD-3F43-14EA-C383CAAB916B}"/>
              </a:ext>
            </a:extLst>
          </p:cNvPr>
          <p:cNvSpPr>
            <a:spLocks noGrp="1"/>
          </p:cNvSpPr>
          <p:nvPr>
            <p:ph type="title"/>
          </p:nvPr>
        </p:nvSpPr>
        <p:spPr>
          <a:xfrm>
            <a:off x="838199" y="1498512"/>
            <a:ext cx="8740774" cy="1323439"/>
          </a:xfrm>
        </p:spPr>
        <p:txBody>
          <a:bodyPr anchor="t">
            <a:normAutofit/>
          </a:bodyPr>
          <a:lstStyle/>
          <a:p>
            <a:r>
              <a:rPr lang="en-US" sz="4000" dirty="0"/>
              <a:t>Identity fraud </a:t>
            </a:r>
            <a:endParaRPr lang="en-JO" sz="4000" dirty="0"/>
          </a:p>
        </p:txBody>
      </p:sp>
      <p:sp>
        <p:nvSpPr>
          <p:cNvPr id="3" name="Content Placeholder 2">
            <a:extLst>
              <a:ext uri="{FF2B5EF4-FFF2-40B4-BE49-F238E27FC236}">
                <a16:creationId xmlns:a16="http://schemas.microsoft.com/office/drawing/2014/main" id="{5F6C2272-4717-135A-17F9-5ED8140BBA3E}"/>
              </a:ext>
            </a:extLst>
          </p:cNvPr>
          <p:cNvSpPr>
            <a:spLocks noGrp="1"/>
          </p:cNvSpPr>
          <p:nvPr>
            <p:ph idx="1"/>
          </p:nvPr>
        </p:nvSpPr>
        <p:spPr>
          <a:xfrm>
            <a:off x="838199" y="3003160"/>
            <a:ext cx="8740775" cy="2454300"/>
          </a:xfrm>
        </p:spPr>
        <p:txBody>
          <a:bodyPr>
            <a:normAutofit/>
          </a:bodyPr>
          <a:lstStyle/>
          <a:p>
            <a:pPr marL="0" indent="0">
              <a:buNone/>
            </a:pPr>
            <a:r>
              <a:rPr lang="en-US" sz="2400" dirty="0">
                <a:solidFill>
                  <a:schemeClr val="tx1">
                    <a:alpha val="80000"/>
                  </a:schemeClr>
                </a:solidFill>
              </a:rPr>
              <a:t>identity fraud is when someone steals your personal data for fraudulent purposes, it is called identity theft. Your information could be used by an identity thief to gain credit, file taxes, or receive medical care. These behaviors can harm your credit standing and cost you time and money to repair the damage.</a:t>
            </a:r>
            <a:endParaRPr lang="en-US" sz="2400" b="0" i="0" dirty="0">
              <a:solidFill>
                <a:schemeClr val="tx1">
                  <a:alpha val="80000"/>
                </a:schemeClr>
              </a:solidFill>
              <a:effectLst/>
              <a:latin typeface="arial" panose="020B0604020202020204" pitchFamily="34" charset="0"/>
            </a:endParaRPr>
          </a:p>
        </p:txBody>
      </p:sp>
      <p:grpSp>
        <p:nvGrpSpPr>
          <p:cNvPr id="13" name="Group 12">
            <a:extLst>
              <a:ext uri="{FF2B5EF4-FFF2-40B4-BE49-F238E27FC236}">
                <a16:creationId xmlns:a16="http://schemas.microsoft.com/office/drawing/2014/main" id="{95A28492-272D-4814-AE2C-61575C989E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142518"/>
            <a:ext cx="10455568" cy="715482"/>
            <a:chOff x="0" y="6142518"/>
            <a:chExt cx="10455568" cy="715482"/>
          </a:xfrm>
          <a:effectLst>
            <a:outerShdw blurRad="381000" dist="152400" dir="16200000" algn="ctr" rotWithShape="0">
              <a:srgbClr val="000000">
                <a:alpha val="10000"/>
              </a:srgbClr>
            </a:outerShdw>
          </a:effectLst>
        </p:grpSpPr>
        <p:sp>
          <p:nvSpPr>
            <p:cNvPr id="14" name="Freeform: Shape 13">
              <a:extLst>
                <a:ext uri="{FF2B5EF4-FFF2-40B4-BE49-F238E27FC236}">
                  <a16:creationId xmlns:a16="http://schemas.microsoft.com/office/drawing/2014/main" id="{4F778866-9933-4309-8E11-F83DDDBB10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17789" y="6848400"/>
              <a:ext cx="153399" cy="9600"/>
            </a:xfrm>
            <a:custGeom>
              <a:avLst/>
              <a:gdLst>
                <a:gd name="connsiteX0" fmla="*/ 92746 w 153399"/>
                <a:gd name="connsiteY0" fmla="*/ 43 h 9600"/>
                <a:gd name="connsiteX1" fmla="*/ 144918 w 153399"/>
                <a:gd name="connsiteY1" fmla="*/ 6433 h 9600"/>
                <a:gd name="connsiteX2" fmla="*/ 153399 w 153399"/>
                <a:gd name="connsiteY2" fmla="*/ 9600 h 9600"/>
                <a:gd name="connsiteX3" fmla="*/ 0 w 153399"/>
                <a:gd name="connsiteY3" fmla="*/ 9600 h 9600"/>
                <a:gd name="connsiteX4" fmla="*/ 26678 w 153399"/>
                <a:gd name="connsiteY4" fmla="*/ 6286 h 9600"/>
                <a:gd name="connsiteX5" fmla="*/ 92746 w 153399"/>
                <a:gd name="connsiteY5" fmla="*/ 43 h 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3399" h="9600">
                  <a:moveTo>
                    <a:pt x="92746" y="43"/>
                  </a:moveTo>
                  <a:cubicBezTo>
                    <a:pt x="111004" y="-358"/>
                    <a:pt x="128295" y="2072"/>
                    <a:pt x="144918" y="6433"/>
                  </a:cubicBezTo>
                  <a:lnTo>
                    <a:pt x="153399" y="9600"/>
                  </a:lnTo>
                  <a:lnTo>
                    <a:pt x="0" y="9600"/>
                  </a:lnTo>
                  <a:lnTo>
                    <a:pt x="26678" y="6286"/>
                  </a:lnTo>
                  <a:cubicBezTo>
                    <a:pt x="48667" y="3255"/>
                    <a:pt x="70647" y="552"/>
                    <a:pt x="92746" y="43"/>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5" name="Group 14">
              <a:extLst>
                <a:ext uri="{FF2B5EF4-FFF2-40B4-BE49-F238E27FC236}">
                  <a16:creationId xmlns:a16="http://schemas.microsoft.com/office/drawing/2014/main" id="{6D21D106-ABCB-4A50-84B3-D35C3B2B67B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flipH="1">
              <a:off x="0" y="6142518"/>
              <a:ext cx="10455568" cy="715481"/>
              <a:chOff x="0" y="0"/>
              <a:chExt cx="10455568" cy="715481"/>
            </a:xfrm>
          </p:grpSpPr>
          <p:sp>
            <p:nvSpPr>
              <p:cNvPr id="16" name="Freeform: Shape 15">
                <a:extLst>
                  <a:ext uri="{FF2B5EF4-FFF2-40B4-BE49-F238E27FC236}">
                    <a16:creationId xmlns:a16="http://schemas.microsoft.com/office/drawing/2014/main" id="{65E4ED97-1207-4104-A25F-8791916BF2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solidFill>
                <a:schemeClr val="lt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024CB190-EFCD-4B40-9CDD-E3C0EB4B3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7" name="Action Button: Home 6">
            <a:hlinkClick r:id="rId3" action="ppaction://hlinksldjump" highlightClick="1"/>
            <a:extLst>
              <a:ext uri="{FF2B5EF4-FFF2-40B4-BE49-F238E27FC236}">
                <a16:creationId xmlns:a16="http://schemas.microsoft.com/office/drawing/2014/main" id="{BAAF601C-CB3F-CED6-ADD7-CDAF587B727A}"/>
              </a:ext>
            </a:extLst>
          </p:cNvPr>
          <p:cNvSpPr/>
          <p:nvPr/>
        </p:nvSpPr>
        <p:spPr>
          <a:xfrm>
            <a:off x="11219935" y="5894173"/>
            <a:ext cx="531341" cy="543697"/>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O"/>
          </a:p>
        </p:txBody>
      </p:sp>
    </p:spTree>
    <p:extLst>
      <p:ext uri="{BB962C8B-B14F-4D97-AF65-F5344CB8AC3E}">
        <p14:creationId xmlns:p14="http://schemas.microsoft.com/office/powerpoint/2010/main" val="1484224358"/>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6D09588-9668-4D38-8AD4-C27CF2B2D4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760F83-FB99-E28F-0EFE-39741E3659E5}"/>
              </a:ext>
            </a:extLst>
          </p:cNvPr>
          <p:cNvSpPr>
            <a:spLocks noGrp="1"/>
          </p:cNvSpPr>
          <p:nvPr>
            <p:ph type="title"/>
          </p:nvPr>
        </p:nvSpPr>
        <p:spPr>
          <a:xfrm>
            <a:off x="838199" y="1498512"/>
            <a:ext cx="8740774" cy="1323439"/>
          </a:xfrm>
        </p:spPr>
        <p:txBody>
          <a:bodyPr anchor="t">
            <a:normAutofit/>
          </a:bodyPr>
          <a:lstStyle/>
          <a:p>
            <a:r>
              <a:rPr lang="en-US" sz="4000" dirty="0"/>
              <a:t>Theft of financial or card payment data</a:t>
            </a:r>
            <a:endParaRPr lang="en-JO" sz="4000" dirty="0"/>
          </a:p>
        </p:txBody>
      </p:sp>
      <p:sp>
        <p:nvSpPr>
          <p:cNvPr id="3" name="Content Placeholder 2">
            <a:extLst>
              <a:ext uri="{FF2B5EF4-FFF2-40B4-BE49-F238E27FC236}">
                <a16:creationId xmlns:a16="http://schemas.microsoft.com/office/drawing/2014/main" id="{AB52182B-ABF2-3423-E638-31ED3579AB6C}"/>
              </a:ext>
            </a:extLst>
          </p:cNvPr>
          <p:cNvSpPr>
            <a:spLocks noGrp="1"/>
          </p:cNvSpPr>
          <p:nvPr>
            <p:ph idx="1"/>
          </p:nvPr>
        </p:nvSpPr>
        <p:spPr>
          <a:xfrm>
            <a:off x="838199" y="3003160"/>
            <a:ext cx="8740775" cy="2454300"/>
          </a:xfrm>
        </p:spPr>
        <p:txBody>
          <a:bodyPr>
            <a:normAutofit/>
          </a:bodyPr>
          <a:lstStyle/>
          <a:p>
            <a:pPr marL="0" indent="0">
              <a:buNone/>
            </a:pPr>
            <a:r>
              <a:rPr lang="en-US" sz="2400" dirty="0">
                <a:solidFill>
                  <a:schemeClr val="tx1">
                    <a:alpha val="80000"/>
                  </a:schemeClr>
                </a:solidFill>
              </a:rPr>
              <a:t>This type of activity happens when a fraudster has stolen someone's credit or debit card number, or checked account data, and used that payment information to make an unapproved purchases.</a:t>
            </a:r>
            <a:endParaRPr lang="en-JO" sz="2400" dirty="0">
              <a:solidFill>
                <a:schemeClr val="tx1">
                  <a:alpha val="80000"/>
                </a:schemeClr>
              </a:solidFill>
            </a:endParaRPr>
          </a:p>
        </p:txBody>
      </p:sp>
      <p:grpSp>
        <p:nvGrpSpPr>
          <p:cNvPr id="11" name="Group 10">
            <a:extLst>
              <a:ext uri="{FF2B5EF4-FFF2-40B4-BE49-F238E27FC236}">
                <a16:creationId xmlns:a16="http://schemas.microsoft.com/office/drawing/2014/main" id="{95A28492-272D-4814-AE2C-61575C989E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142518"/>
            <a:ext cx="10455568" cy="715482"/>
            <a:chOff x="0" y="6142518"/>
            <a:chExt cx="10455568" cy="715482"/>
          </a:xfrm>
          <a:effectLst>
            <a:outerShdw blurRad="381000" dist="152400" dir="16200000" algn="ctr" rotWithShape="0">
              <a:srgbClr val="000000">
                <a:alpha val="10000"/>
              </a:srgbClr>
            </a:outerShdw>
          </a:effectLst>
        </p:grpSpPr>
        <p:sp>
          <p:nvSpPr>
            <p:cNvPr id="12" name="Freeform: Shape 11">
              <a:extLst>
                <a:ext uri="{FF2B5EF4-FFF2-40B4-BE49-F238E27FC236}">
                  <a16:creationId xmlns:a16="http://schemas.microsoft.com/office/drawing/2014/main" id="{4F778866-9933-4309-8E11-F83DDDBB10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17789" y="6848400"/>
              <a:ext cx="153399" cy="9600"/>
            </a:xfrm>
            <a:custGeom>
              <a:avLst/>
              <a:gdLst>
                <a:gd name="connsiteX0" fmla="*/ 92746 w 153399"/>
                <a:gd name="connsiteY0" fmla="*/ 43 h 9600"/>
                <a:gd name="connsiteX1" fmla="*/ 144918 w 153399"/>
                <a:gd name="connsiteY1" fmla="*/ 6433 h 9600"/>
                <a:gd name="connsiteX2" fmla="*/ 153399 w 153399"/>
                <a:gd name="connsiteY2" fmla="*/ 9600 h 9600"/>
                <a:gd name="connsiteX3" fmla="*/ 0 w 153399"/>
                <a:gd name="connsiteY3" fmla="*/ 9600 h 9600"/>
                <a:gd name="connsiteX4" fmla="*/ 26678 w 153399"/>
                <a:gd name="connsiteY4" fmla="*/ 6286 h 9600"/>
                <a:gd name="connsiteX5" fmla="*/ 92746 w 153399"/>
                <a:gd name="connsiteY5" fmla="*/ 43 h 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3399" h="9600">
                  <a:moveTo>
                    <a:pt x="92746" y="43"/>
                  </a:moveTo>
                  <a:cubicBezTo>
                    <a:pt x="111004" y="-358"/>
                    <a:pt x="128295" y="2072"/>
                    <a:pt x="144918" y="6433"/>
                  </a:cubicBezTo>
                  <a:lnTo>
                    <a:pt x="153399" y="9600"/>
                  </a:lnTo>
                  <a:lnTo>
                    <a:pt x="0" y="9600"/>
                  </a:lnTo>
                  <a:lnTo>
                    <a:pt x="26678" y="6286"/>
                  </a:lnTo>
                  <a:cubicBezTo>
                    <a:pt x="48667" y="3255"/>
                    <a:pt x="70647" y="552"/>
                    <a:pt x="92746" y="43"/>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3" name="Group 12">
              <a:extLst>
                <a:ext uri="{FF2B5EF4-FFF2-40B4-BE49-F238E27FC236}">
                  <a16:creationId xmlns:a16="http://schemas.microsoft.com/office/drawing/2014/main" id="{6D21D106-ABCB-4A50-84B3-D35C3B2B67B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flipH="1">
              <a:off x="0" y="6142518"/>
              <a:ext cx="10455568" cy="715481"/>
              <a:chOff x="0" y="0"/>
              <a:chExt cx="10455568" cy="715481"/>
            </a:xfrm>
          </p:grpSpPr>
          <p:sp>
            <p:nvSpPr>
              <p:cNvPr id="14" name="Freeform: Shape 13">
                <a:extLst>
                  <a:ext uri="{FF2B5EF4-FFF2-40B4-BE49-F238E27FC236}">
                    <a16:creationId xmlns:a16="http://schemas.microsoft.com/office/drawing/2014/main" id="{65E4ED97-1207-4104-A25F-8791916BF2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solidFill>
                <a:schemeClr val="lt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024CB190-EFCD-4B40-9CDD-E3C0EB4B3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5" name="Action Button: Home 4">
            <a:hlinkClick r:id="rId3" action="ppaction://hlinksldjump" highlightClick="1"/>
            <a:extLst>
              <a:ext uri="{FF2B5EF4-FFF2-40B4-BE49-F238E27FC236}">
                <a16:creationId xmlns:a16="http://schemas.microsoft.com/office/drawing/2014/main" id="{B3BFB43E-0FB8-4E8D-8BAF-0B8C19880BDF}"/>
              </a:ext>
            </a:extLst>
          </p:cNvPr>
          <p:cNvSpPr/>
          <p:nvPr/>
        </p:nvSpPr>
        <p:spPr>
          <a:xfrm>
            <a:off x="11219935" y="5894173"/>
            <a:ext cx="531341" cy="543697"/>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O"/>
          </a:p>
        </p:txBody>
      </p:sp>
    </p:spTree>
    <p:extLst>
      <p:ext uri="{BB962C8B-B14F-4D97-AF65-F5344CB8AC3E}">
        <p14:creationId xmlns:p14="http://schemas.microsoft.com/office/powerpoint/2010/main" val="3954403307"/>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6D09588-9668-4D38-8AD4-C27CF2B2D4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270416-2E07-5CC2-4544-7AF9A0A76CBF}"/>
              </a:ext>
            </a:extLst>
          </p:cNvPr>
          <p:cNvSpPr>
            <a:spLocks noGrp="1"/>
          </p:cNvSpPr>
          <p:nvPr>
            <p:ph type="title"/>
          </p:nvPr>
        </p:nvSpPr>
        <p:spPr>
          <a:xfrm>
            <a:off x="838199" y="1498512"/>
            <a:ext cx="8740774" cy="1323439"/>
          </a:xfrm>
        </p:spPr>
        <p:txBody>
          <a:bodyPr anchor="t">
            <a:normAutofit/>
          </a:bodyPr>
          <a:lstStyle/>
          <a:p>
            <a:r>
              <a:rPr lang="en-US" sz="4000" dirty="0"/>
              <a:t>Theft and sale of corporate data</a:t>
            </a:r>
            <a:endParaRPr lang="en-JO" sz="4000" dirty="0"/>
          </a:p>
        </p:txBody>
      </p:sp>
      <p:sp>
        <p:nvSpPr>
          <p:cNvPr id="3" name="Content Placeholder 2">
            <a:extLst>
              <a:ext uri="{FF2B5EF4-FFF2-40B4-BE49-F238E27FC236}">
                <a16:creationId xmlns:a16="http://schemas.microsoft.com/office/drawing/2014/main" id="{AB109952-AAB4-D2F6-114D-82C9B724402C}"/>
              </a:ext>
            </a:extLst>
          </p:cNvPr>
          <p:cNvSpPr>
            <a:spLocks noGrp="1"/>
          </p:cNvSpPr>
          <p:nvPr>
            <p:ph idx="1"/>
          </p:nvPr>
        </p:nvSpPr>
        <p:spPr>
          <a:xfrm>
            <a:off x="838199" y="3003160"/>
            <a:ext cx="8740775" cy="2454300"/>
          </a:xfrm>
        </p:spPr>
        <p:txBody>
          <a:bodyPr>
            <a:normAutofit/>
          </a:bodyPr>
          <a:lstStyle/>
          <a:p>
            <a:pPr marL="0" indent="0">
              <a:buNone/>
            </a:pPr>
            <a:r>
              <a:rPr lang="en-US" sz="2400" dirty="0">
                <a:solidFill>
                  <a:schemeClr val="tx1">
                    <a:alpha val="80000"/>
                  </a:schemeClr>
                </a:solidFill>
              </a:rPr>
              <a:t>Unauthorized or illegal theft, transfer, or copying of private data from business networks, servers, or computers to an unknown site is known as company data theft. To stay competitive in their industry companies, rely on the security, honesty, and financial value of their data.</a:t>
            </a:r>
            <a:endParaRPr lang="en-JO" sz="2400" dirty="0">
              <a:solidFill>
                <a:schemeClr val="tx1">
                  <a:alpha val="80000"/>
                </a:schemeClr>
              </a:solidFill>
            </a:endParaRPr>
          </a:p>
        </p:txBody>
      </p:sp>
      <p:grpSp>
        <p:nvGrpSpPr>
          <p:cNvPr id="10" name="Group 9">
            <a:extLst>
              <a:ext uri="{FF2B5EF4-FFF2-40B4-BE49-F238E27FC236}">
                <a16:creationId xmlns:a16="http://schemas.microsoft.com/office/drawing/2014/main" id="{95A28492-272D-4814-AE2C-61575C989E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142518"/>
            <a:ext cx="10455568" cy="715482"/>
            <a:chOff x="0" y="6142518"/>
            <a:chExt cx="10455568" cy="715482"/>
          </a:xfrm>
          <a:effectLst>
            <a:outerShdw blurRad="381000" dist="152400" dir="16200000" algn="ctr" rotWithShape="0">
              <a:srgbClr val="000000">
                <a:alpha val="10000"/>
              </a:srgbClr>
            </a:outerShdw>
          </a:effectLst>
        </p:grpSpPr>
        <p:sp>
          <p:nvSpPr>
            <p:cNvPr id="11" name="Freeform: Shape 10">
              <a:extLst>
                <a:ext uri="{FF2B5EF4-FFF2-40B4-BE49-F238E27FC236}">
                  <a16:creationId xmlns:a16="http://schemas.microsoft.com/office/drawing/2014/main" id="{4F778866-9933-4309-8E11-F83DDDBB10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17789" y="6848400"/>
              <a:ext cx="153399" cy="9600"/>
            </a:xfrm>
            <a:custGeom>
              <a:avLst/>
              <a:gdLst>
                <a:gd name="connsiteX0" fmla="*/ 92746 w 153399"/>
                <a:gd name="connsiteY0" fmla="*/ 43 h 9600"/>
                <a:gd name="connsiteX1" fmla="*/ 144918 w 153399"/>
                <a:gd name="connsiteY1" fmla="*/ 6433 h 9600"/>
                <a:gd name="connsiteX2" fmla="*/ 153399 w 153399"/>
                <a:gd name="connsiteY2" fmla="*/ 9600 h 9600"/>
                <a:gd name="connsiteX3" fmla="*/ 0 w 153399"/>
                <a:gd name="connsiteY3" fmla="*/ 9600 h 9600"/>
                <a:gd name="connsiteX4" fmla="*/ 26678 w 153399"/>
                <a:gd name="connsiteY4" fmla="*/ 6286 h 9600"/>
                <a:gd name="connsiteX5" fmla="*/ 92746 w 153399"/>
                <a:gd name="connsiteY5" fmla="*/ 43 h 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3399" h="9600">
                  <a:moveTo>
                    <a:pt x="92746" y="43"/>
                  </a:moveTo>
                  <a:cubicBezTo>
                    <a:pt x="111004" y="-358"/>
                    <a:pt x="128295" y="2072"/>
                    <a:pt x="144918" y="6433"/>
                  </a:cubicBezTo>
                  <a:lnTo>
                    <a:pt x="153399" y="9600"/>
                  </a:lnTo>
                  <a:lnTo>
                    <a:pt x="0" y="9600"/>
                  </a:lnTo>
                  <a:lnTo>
                    <a:pt x="26678" y="6286"/>
                  </a:lnTo>
                  <a:cubicBezTo>
                    <a:pt x="48667" y="3255"/>
                    <a:pt x="70647" y="552"/>
                    <a:pt x="92746" y="43"/>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2" name="Group 11">
              <a:extLst>
                <a:ext uri="{FF2B5EF4-FFF2-40B4-BE49-F238E27FC236}">
                  <a16:creationId xmlns:a16="http://schemas.microsoft.com/office/drawing/2014/main" id="{6D21D106-ABCB-4A50-84B3-D35C3B2B67B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flipH="1">
              <a:off x="0" y="6142518"/>
              <a:ext cx="10455568" cy="715481"/>
              <a:chOff x="0" y="0"/>
              <a:chExt cx="10455568" cy="715481"/>
            </a:xfrm>
          </p:grpSpPr>
          <p:sp>
            <p:nvSpPr>
              <p:cNvPr id="13" name="Freeform: Shape 12">
                <a:extLst>
                  <a:ext uri="{FF2B5EF4-FFF2-40B4-BE49-F238E27FC236}">
                    <a16:creationId xmlns:a16="http://schemas.microsoft.com/office/drawing/2014/main" id="{65E4ED97-1207-4104-A25F-8791916BF2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solidFill>
                <a:schemeClr val="lt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24CB190-EFCD-4B40-9CDD-E3C0EB4B3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1795005544"/>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6D09588-9668-4D38-8AD4-C27CF2B2D4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FE63B23-37D5-2383-3D14-56D90B0F9FBC}"/>
              </a:ext>
            </a:extLst>
          </p:cNvPr>
          <p:cNvSpPr>
            <a:spLocks noGrp="1"/>
          </p:cNvSpPr>
          <p:nvPr>
            <p:ph type="title"/>
          </p:nvPr>
        </p:nvSpPr>
        <p:spPr>
          <a:xfrm>
            <a:off x="838199" y="1498512"/>
            <a:ext cx="8740774" cy="1323439"/>
          </a:xfrm>
        </p:spPr>
        <p:txBody>
          <a:bodyPr anchor="t">
            <a:normAutofit/>
          </a:bodyPr>
          <a:lstStyle/>
          <a:p>
            <a:r>
              <a:rPr lang="en-US" sz="4000" dirty="0"/>
              <a:t>W</a:t>
            </a:r>
            <a:r>
              <a:rPr lang="en-JO" sz="4000" dirty="0"/>
              <a:t>hat is </a:t>
            </a:r>
            <a:r>
              <a:rPr lang="en-US" sz="4000" dirty="0"/>
              <a:t>A</a:t>
            </a:r>
            <a:r>
              <a:rPr lang="en-JO" sz="4000" dirty="0"/>
              <a:t>dvanced </a:t>
            </a:r>
            <a:r>
              <a:rPr lang="en-US" sz="4000" dirty="0"/>
              <a:t>Cy</a:t>
            </a:r>
            <a:r>
              <a:rPr lang="en-JO" sz="4000" dirty="0"/>
              <a:t>bercrime?</a:t>
            </a:r>
          </a:p>
        </p:txBody>
      </p:sp>
      <p:sp>
        <p:nvSpPr>
          <p:cNvPr id="3" name="Content Placeholder 2">
            <a:extLst>
              <a:ext uri="{FF2B5EF4-FFF2-40B4-BE49-F238E27FC236}">
                <a16:creationId xmlns:a16="http://schemas.microsoft.com/office/drawing/2014/main" id="{292EF1BF-ED4C-0423-B704-541887FA8B1F}"/>
              </a:ext>
            </a:extLst>
          </p:cNvPr>
          <p:cNvSpPr>
            <a:spLocks noGrp="1"/>
          </p:cNvSpPr>
          <p:nvPr>
            <p:ph idx="1"/>
          </p:nvPr>
        </p:nvSpPr>
        <p:spPr>
          <a:xfrm>
            <a:off x="838199" y="3003160"/>
            <a:ext cx="8740775" cy="2454300"/>
          </a:xfrm>
        </p:spPr>
        <p:txBody>
          <a:bodyPr>
            <a:normAutofit/>
          </a:bodyPr>
          <a:lstStyle/>
          <a:p>
            <a:pPr marL="0" indent="0">
              <a:buNone/>
            </a:pPr>
            <a:endParaRPr lang="en-US" sz="2400" dirty="0">
              <a:solidFill>
                <a:schemeClr val="tx1">
                  <a:alpha val="80000"/>
                </a:schemeClr>
              </a:solidFill>
            </a:endParaRPr>
          </a:p>
          <a:p>
            <a:pPr marL="0" indent="0">
              <a:buNone/>
            </a:pPr>
            <a:r>
              <a:rPr lang="en-US" sz="2400" dirty="0">
                <a:solidFill>
                  <a:schemeClr val="tx1">
                    <a:alpha val="80000"/>
                  </a:schemeClr>
                </a:solidFill>
              </a:rPr>
              <a:t>High-tech crime, a form of cybercrime, describes crimes that target computers or computer networks using electronic and digitally based technology. Computer hacking, any unauthorized use or distribution of data, denial-of-service attacks, and the dissemination of computer viruses are examples of such crimes.</a:t>
            </a:r>
          </a:p>
        </p:txBody>
      </p:sp>
      <p:grpSp>
        <p:nvGrpSpPr>
          <p:cNvPr id="10" name="Group 9">
            <a:extLst>
              <a:ext uri="{FF2B5EF4-FFF2-40B4-BE49-F238E27FC236}">
                <a16:creationId xmlns:a16="http://schemas.microsoft.com/office/drawing/2014/main" id="{95A28492-272D-4814-AE2C-61575C989E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142518"/>
            <a:ext cx="10455568" cy="715482"/>
            <a:chOff x="0" y="6142518"/>
            <a:chExt cx="10455568" cy="715482"/>
          </a:xfrm>
          <a:effectLst>
            <a:outerShdw blurRad="381000" dist="152400" dir="16200000" algn="ctr" rotWithShape="0">
              <a:srgbClr val="000000">
                <a:alpha val="10000"/>
              </a:srgbClr>
            </a:outerShdw>
          </a:effectLst>
        </p:grpSpPr>
        <p:sp>
          <p:nvSpPr>
            <p:cNvPr id="11" name="Freeform: Shape 10">
              <a:extLst>
                <a:ext uri="{FF2B5EF4-FFF2-40B4-BE49-F238E27FC236}">
                  <a16:creationId xmlns:a16="http://schemas.microsoft.com/office/drawing/2014/main" id="{4F778866-9933-4309-8E11-F83DDDBB10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17789" y="6848400"/>
              <a:ext cx="153399" cy="9600"/>
            </a:xfrm>
            <a:custGeom>
              <a:avLst/>
              <a:gdLst>
                <a:gd name="connsiteX0" fmla="*/ 92746 w 153399"/>
                <a:gd name="connsiteY0" fmla="*/ 43 h 9600"/>
                <a:gd name="connsiteX1" fmla="*/ 144918 w 153399"/>
                <a:gd name="connsiteY1" fmla="*/ 6433 h 9600"/>
                <a:gd name="connsiteX2" fmla="*/ 153399 w 153399"/>
                <a:gd name="connsiteY2" fmla="*/ 9600 h 9600"/>
                <a:gd name="connsiteX3" fmla="*/ 0 w 153399"/>
                <a:gd name="connsiteY3" fmla="*/ 9600 h 9600"/>
                <a:gd name="connsiteX4" fmla="*/ 26678 w 153399"/>
                <a:gd name="connsiteY4" fmla="*/ 6286 h 9600"/>
                <a:gd name="connsiteX5" fmla="*/ 92746 w 153399"/>
                <a:gd name="connsiteY5" fmla="*/ 43 h 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3399" h="9600">
                  <a:moveTo>
                    <a:pt x="92746" y="43"/>
                  </a:moveTo>
                  <a:cubicBezTo>
                    <a:pt x="111004" y="-358"/>
                    <a:pt x="128295" y="2072"/>
                    <a:pt x="144918" y="6433"/>
                  </a:cubicBezTo>
                  <a:lnTo>
                    <a:pt x="153399" y="9600"/>
                  </a:lnTo>
                  <a:lnTo>
                    <a:pt x="0" y="9600"/>
                  </a:lnTo>
                  <a:lnTo>
                    <a:pt x="26678" y="6286"/>
                  </a:lnTo>
                  <a:cubicBezTo>
                    <a:pt x="48667" y="3255"/>
                    <a:pt x="70647" y="552"/>
                    <a:pt x="92746" y="43"/>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2" name="Group 11">
              <a:extLst>
                <a:ext uri="{FF2B5EF4-FFF2-40B4-BE49-F238E27FC236}">
                  <a16:creationId xmlns:a16="http://schemas.microsoft.com/office/drawing/2014/main" id="{6D21D106-ABCB-4A50-84B3-D35C3B2B67B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flipH="1">
              <a:off x="0" y="6142518"/>
              <a:ext cx="10455568" cy="715481"/>
              <a:chOff x="0" y="0"/>
              <a:chExt cx="10455568" cy="715481"/>
            </a:xfrm>
          </p:grpSpPr>
          <p:sp>
            <p:nvSpPr>
              <p:cNvPr id="13" name="Freeform: Shape 12">
                <a:extLst>
                  <a:ext uri="{FF2B5EF4-FFF2-40B4-BE49-F238E27FC236}">
                    <a16:creationId xmlns:a16="http://schemas.microsoft.com/office/drawing/2014/main" id="{65E4ED97-1207-4104-A25F-8791916BF2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solidFill>
                <a:schemeClr val="lt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24CB190-EFCD-4B40-9CDD-E3C0EB4B3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70309749"/>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4E0A5C5C-2A95-428E-9F6A-0D29EBD57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8395" y="1040837"/>
            <a:ext cx="4754948" cy="4754948"/>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1056F38F-7C4E-461D-8709-7D0024AE1F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9411" y="1029607"/>
            <a:ext cx="4754948" cy="4754948"/>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C7278469-3C3C-49CE-AEEE-E176A4900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960" y="934855"/>
            <a:ext cx="4754948" cy="4754948"/>
          </a:xfrm>
          <a:prstGeom prst="ellipse">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B17A01-363F-3212-C744-D6B3A8336E3F}"/>
              </a:ext>
            </a:extLst>
          </p:cNvPr>
          <p:cNvSpPr>
            <a:spLocks noGrp="1"/>
          </p:cNvSpPr>
          <p:nvPr>
            <p:ph type="title"/>
          </p:nvPr>
        </p:nvSpPr>
        <p:spPr>
          <a:xfrm>
            <a:off x="1102368" y="1877492"/>
            <a:ext cx="4030132" cy="3215373"/>
          </a:xfrm>
        </p:spPr>
        <p:txBody>
          <a:bodyPr>
            <a:normAutofit/>
          </a:bodyPr>
          <a:lstStyle/>
          <a:p>
            <a:pPr algn="ctr"/>
            <a:r>
              <a:rPr lang="en-US" dirty="0">
                <a:solidFill>
                  <a:schemeClr val="bg1"/>
                </a:solidFill>
              </a:rPr>
              <a:t>How to prevent cybercrimes</a:t>
            </a:r>
          </a:p>
        </p:txBody>
      </p:sp>
      <p:grpSp>
        <p:nvGrpSpPr>
          <p:cNvPr id="32" name="Group 31">
            <a:extLst>
              <a:ext uri="{FF2B5EF4-FFF2-40B4-BE49-F238E27FC236}">
                <a16:creationId xmlns:a16="http://schemas.microsoft.com/office/drawing/2014/main" id="{93DC754C-7E09-422D-A8BB-AF632E90DFA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bg1"/>
          </a:solidFill>
        </p:grpSpPr>
        <p:sp>
          <p:nvSpPr>
            <p:cNvPr id="33" name="Freeform: Shape 32">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34" name="Freeform: Shape 33">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36" name="Graphic 212">
            <a:extLst>
              <a:ext uri="{FF2B5EF4-FFF2-40B4-BE49-F238E27FC236}">
                <a16:creationId xmlns:a16="http://schemas.microsoft.com/office/drawing/2014/main" id="{4C6598AB-1C17-4D54-951C-A082D94ACB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8524" y="457812"/>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38" name="Graphic 212">
            <a:extLst>
              <a:ext uri="{FF2B5EF4-FFF2-40B4-BE49-F238E27FC236}">
                <a16:creationId xmlns:a16="http://schemas.microsoft.com/office/drawing/2014/main" id="{C83B66D7-137D-4AC1-B172-53D60F08BE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8524" y="457812"/>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40" name="Oval 39">
            <a:extLst>
              <a:ext uri="{FF2B5EF4-FFF2-40B4-BE49-F238E27FC236}">
                <a16:creationId xmlns:a16="http://schemas.microsoft.com/office/drawing/2014/main" id="{F6B92503-6984-4D15-8B98-8718709B78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976" y="4946663"/>
            <a:ext cx="319941" cy="319941"/>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2" name="Oval 41">
            <a:extLst>
              <a:ext uri="{FF2B5EF4-FFF2-40B4-BE49-F238E27FC236}">
                <a16:creationId xmlns:a16="http://schemas.microsoft.com/office/drawing/2014/main" id="{08DDF938-524E-4C18-A47D-C00627832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976" y="4946663"/>
            <a:ext cx="319941" cy="319941"/>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77FB1DC7-D786-D020-9F30-BF5B237A43F7}"/>
              </a:ext>
            </a:extLst>
          </p:cNvPr>
          <p:cNvSpPr>
            <a:spLocks noGrp="1"/>
          </p:cNvSpPr>
          <p:nvPr>
            <p:ph idx="1"/>
          </p:nvPr>
        </p:nvSpPr>
        <p:spPr>
          <a:xfrm>
            <a:off x="6234868" y="1130846"/>
            <a:ext cx="5217173" cy="4351338"/>
          </a:xfrm>
        </p:spPr>
        <p:txBody>
          <a:bodyPr>
            <a:normAutofit/>
          </a:bodyPr>
          <a:lstStyle/>
          <a:p>
            <a:r>
              <a:rPr lang="en-US" sz="2400">
                <a:solidFill>
                  <a:schemeClr val="bg1"/>
                </a:solidFill>
              </a:rPr>
              <a:t>To ensure your safety, it is preferred to..</a:t>
            </a:r>
          </a:p>
          <a:p>
            <a:r>
              <a:rPr lang="en-US" sz="2400">
                <a:solidFill>
                  <a:schemeClr val="bg1"/>
                </a:solidFill>
              </a:rPr>
              <a:t>Have strong passwords,</a:t>
            </a:r>
          </a:p>
          <a:p>
            <a:r>
              <a:rPr lang="en-US" sz="2400">
                <a:solidFill>
                  <a:schemeClr val="bg1"/>
                </a:solidFill>
              </a:rPr>
              <a:t>Use a variety of characters in passwords (numbers, lower/uppercase letters, signs),</a:t>
            </a:r>
          </a:p>
          <a:p>
            <a:r>
              <a:rPr lang="en-US" sz="2400">
                <a:solidFill>
                  <a:schemeClr val="bg1"/>
                </a:solidFill>
              </a:rPr>
              <a:t>Always make sure your software is updated,</a:t>
            </a:r>
          </a:p>
          <a:p>
            <a:r>
              <a:rPr lang="en-US" sz="2400">
                <a:solidFill>
                  <a:schemeClr val="bg1"/>
                </a:solidFill>
              </a:rPr>
              <a:t>Never expose any private information,</a:t>
            </a:r>
          </a:p>
          <a:p>
            <a:r>
              <a:rPr lang="en-US" sz="2400">
                <a:solidFill>
                  <a:schemeClr val="bg1"/>
                </a:solidFill>
              </a:rPr>
              <a:t>Always make sure to backup any images and important files.</a:t>
            </a:r>
          </a:p>
          <a:p>
            <a:endParaRPr lang="en-US" sz="2400">
              <a:solidFill>
                <a:schemeClr val="bg1"/>
              </a:solidFill>
            </a:endParaRPr>
          </a:p>
        </p:txBody>
      </p:sp>
      <p:grpSp>
        <p:nvGrpSpPr>
          <p:cNvPr id="44" name="Graphic 185">
            <a:extLst>
              <a:ext uri="{FF2B5EF4-FFF2-40B4-BE49-F238E27FC236}">
                <a16:creationId xmlns:a16="http://schemas.microsoft.com/office/drawing/2014/main" id="{3773FAF5-C452-4455-9411-D6AF5EBD4C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812239" y="6139464"/>
            <a:ext cx="1054466" cy="469689"/>
            <a:chOff x="9841624" y="4115729"/>
            <a:chExt cx="602169" cy="268223"/>
          </a:xfrm>
          <a:solidFill>
            <a:schemeClr val="bg1"/>
          </a:solidFill>
        </p:grpSpPr>
        <p:sp>
          <p:nvSpPr>
            <p:cNvPr id="45" name="Freeform: Shape 44">
              <a:extLst>
                <a:ext uri="{FF2B5EF4-FFF2-40B4-BE49-F238E27FC236}">
                  <a16:creationId xmlns:a16="http://schemas.microsoft.com/office/drawing/2014/main" id="{1ECA0D96-F63C-4F7B-BE16-0F3FE76D7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6" name="Freeform: Shape 45">
              <a:extLst>
                <a:ext uri="{FF2B5EF4-FFF2-40B4-BE49-F238E27FC236}">
                  <a16:creationId xmlns:a16="http://schemas.microsoft.com/office/drawing/2014/main" id="{74F83A81-0546-400A-918A-90C9C48B81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7" name="Freeform: Shape 46">
              <a:extLst>
                <a:ext uri="{FF2B5EF4-FFF2-40B4-BE49-F238E27FC236}">
                  <a16:creationId xmlns:a16="http://schemas.microsoft.com/office/drawing/2014/main" id="{9741F692-A5B6-4215-86D9-B1FD4FF26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8" name="Freeform: Shape 47">
              <a:extLst>
                <a:ext uri="{FF2B5EF4-FFF2-40B4-BE49-F238E27FC236}">
                  <a16:creationId xmlns:a16="http://schemas.microsoft.com/office/drawing/2014/main" id="{CC0876CB-9C60-4580-8FED-CD64EC7664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A879B3B7-48DB-4D3A-BB33-02766EAD3D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1842217781"/>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TotalTime>
  <Words>577</Words>
  <Application>Microsoft Macintosh PowerPoint</Application>
  <PresentationFormat>Widescreen</PresentationFormat>
  <Paragraphs>41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Arial</vt:lpstr>
      <vt:lpstr>Calibri</vt:lpstr>
      <vt:lpstr>Calibri Light</vt:lpstr>
      <vt:lpstr>Office Theme 2013 - 2022</vt:lpstr>
      <vt:lpstr>Cybercrime</vt:lpstr>
      <vt:lpstr>What is cybercrime?</vt:lpstr>
      <vt:lpstr>Types of cybercrime </vt:lpstr>
      <vt:lpstr>Internet fraud </vt:lpstr>
      <vt:lpstr>Identity fraud </vt:lpstr>
      <vt:lpstr>Theft of financial or card payment data</vt:lpstr>
      <vt:lpstr>Theft and sale of corporate data</vt:lpstr>
      <vt:lpstr>What is Advanced Cybercrime?</vt:lpstr>
      <vt:lpstr>How to prevent cybercrimes</vt:lpstr>
      <vt:lpstr>Consequences of cybercrime</vt:lpstr>
      <vt:lpstr>Resources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Cybercrime</dc:title>
  <dc:creator>Rawan Atallah</dc:creator>
  <cp:lastModifiedBy>Rawan Atallah</cp:lastModifiedBy>
  <cp:revision>3</cp:revision>
  <dcterms:created xsi:type="dcterms:W3CDTF">2023-03-29T15:43:24Z</dcterms:created>
  <dcterms:modified xsi:type="dcterms:W3CDTF">2023-03-29T19:09:40Z</dcterms:modified>
</cp:coreProperties>
</file>