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31E7C4-0F2A-4637-BC38-57D4F8313B2C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CD69329-54DF-4CCC-888D-75FEF6F1B0E5}">
      <dgm:prSet/>
      <dgm:spPr/>
      <dgm:t>
        <a:bodyPr/>
        <a:lstStyle/>
        <a:p>
          <a:pPr rtl="0"/>
          <a:r>
            <a:rPr lang="en-US" dirty="0"/>
            <a:t>2006</a:t>
          </a:r>
        </a:p>
      </dgm:t>
    </dgm:pt>
    <dgm:pt modelId="{29D3A580-E0FC-4277-B21C-746638DEB129}" type="parTrans" cxnId="{3EB24956-72C9-4691-B47C-0A6FB9B0778D}">
      <dgm:prSet/>
      <dgm:spPr/>
      <dgm:t>
        <a:bodyPr/>
        <a:lstStyle/>
        <a:p>
          <a:endParaRPr lang="en-US"/>
        </a:p>
      </dgm:t>
    </dgm:pt>
    <dgm:pt modelId="{DDE6B023-E3E2-4469-B71B-506FC14FD1D3}" type="sibTrans" cxnId="{3EB24956-72C9-4691-B47C-0A6FB9B0778D}">
      <dgm:prSet/>
      <dgm:spPr/>
      <dgm:t>
        <a:bodyPr/>
        <a:lstStyle/>
        <a:p>
          <a:endParaRPr lang="en-US"/>
        </a:p>
      </dgm:t>
    </dgm:pt>
    <dgm:pt modelId="{A337955C-E91F-4E7A-B422-BA9059FEBEAC}">
      <dgm:prSet/>
      <dgm:spPr/>
      <dgm:t>
        <a:bodyPr/>
        <a:lstStyle/>
        <a:p>
          <a:pPr rtl="0"/>
          <a:r>
            <a:rPr lang="en-US" dirty="0"/>
            <a:t>2007</a:t>
          </a:r>
        </a:p>
      </dgm:t>
    </dgm:pt>
    <dgm:pt modelId="{12C65453-888D-45C8-83CD-784D9A73EF13}" type="parTrans" cxnId="{193F67EE-0ED7-4E7F-A5F2-796778CE2B5D}">
      <dgm:prSet/>
      <dgm:spPr/>
      <dgm:t>
        <a:bodyPr/>
        <a:lstStyle/>
        <a:p>
          <a:endParaRPr lang="en-US"/>
        </a:p>
      </dgm:t>
    </dgm:pt>
    <dgm:pt modelId="{810F2279-8F85-441F-AA49-F98CDB17234D}" type="sibTrans" cxnId="{193F67EE-0ED7-4E7F-A5F2-796778CE2B5D}">
      <dgm:prSet/>
      <dgm:spPr/>
      <dgm:t>
        <a:bodyPr/>
        <a:lstStyle/>
        <a:p>
          <a:endParaRPr lang="en-US"/>
        </a:p>
      </dgm:t>
    </dgm:pt>
    <dgm:pt modelId="{4F56C73D-AE47-455B-A480-D9F7DFE16EAC}">
      <dgm:prSet/>
      <dgm:spPr/>
      <dgm:t>
        <a:bodyPr/>
        <a:lstStyle/>
        <a:p>
          <a:pPr rtl="0"/>
          <a:r>
            <a:rPr lang="en-US" dirty="0"/>
            <a:t>2008</a:t>
          </a:r>
        </a:p>
      </dgm:t>
    </dgm:pt>
    <dgm:pt modelId="{760F4E19-30E6-4FC5-94B6-EE6F9ABAA7E3}" type="parTrans" cxnId="{4FA42E15-E662-4909-A88B-77495AF6ECD3}">
      <dgm:prSet/>
      <dgm:spPr/>
      <dgm:t>
        <a:bodyPr/>
        <a:lstStyle/>
        <a:p>
          <a:endParaRPr lang="en-US"/>
        </a:p>
      </dgm:t>
    </dgm:pt>
    <dgm:pt modelId="{5C8E5D47-6C1C-4792-BDC5-B435F4AC3B8A}" type="sibTrans" cxnId="{4FA42E15-E662-4909-A88B-77495AF6ECD3}">
      <dgm:prSet/>
      <dgm:spPr/>
      <dgm:t>
        <a:bodyPr/>
        <a:lstStyle/>
        <a:p>
          <a:endParaRPr lang="en-US"/>
        </a:p>
      </dgm:t>
    </dgm:pt>
    <dgm:pt modelId="{A387641D-81F2-44DE-BAB7-3990BF791C2D}">
      <dgm:prSet/>
      <dgm:spPr/>
      <dgm:t>
        <a:bodyPr/>
        <a:lstStyle/>
        <a:p>
          <a:pPr rtl="0"/>
          <a:r>
            <a:rPr lang="en-US" dirty="0"/>
            <a:t>2009</a:t>
          </a:r>
        </a:p>
      </dgm:t>
    </dgm:pt>
    <dgm:pt modelId="{7B8B13A0-F751-455B-8607-615B8BDD769E}" type="parTrans" cxnId="{596AACE7-FD1D-49E4-B217-154726C5D996}">
      <dgm:prSet/>
      <dgm:spPr/>
      <dgm:t>
        <a:bodyPr/>
        <a:lstStyle/>
        <a:p>
          <a:endParaRPr lang="en-US"/>
        </a:p>
      </dgm:t>
    </dgm:pt>
    <dgm:pt modelId="{15691355-D4AC-4520-8A83-59C0B48C7836}" type="sibTrans" cxnId="{596AACE7-FD1D-49E4-B217-154726C5D996}">
      <dgm:prSet/>
      <dgm:spPr/>
      <dgm:t>
        <a:bodyPr/>
        <a:lstStyle/>
        <a:p>
          <a:endParaRPr lang="en-US"/>
        </a:p>
      </dgm:t>
    </dgm:pt>
    <dgm:pt modelId="{F41BC9D5-ECA9-483A-9105-35E969FA908E}" type="pres">
      <dgm:prSet presAssocID="{9531E7C4-0F2A-4637-BC38-57D4F8313B2C}" presName="CompostProcess" presStyleCnt="0">
        <dgm:presLayoutVars>
          <dgm:dir/>
          <dgm:resizeHandles val="exact"/>
        </dgm:presLayoutVars>
      </dgm:prSet>
      <dgm:spPr/>
    </dgm:pt>
    <dgm:pt modelId="{34E7E4FD-58FB-44AE-A321-9BA61E60C75C}" type="pres">
      <dgm:prSet presAssocID="{9531E7C4-0F2A-4637-BC38-57D4F8313B2C}" presName="arrow" presStyleLbl="bgShp" presStyleIdx="0" presStyleCnt="1"/>
      <dgm:spPr/>
    </dgm:pt>
    <dgm:pt modelId="{41CB5D51-1DFE-4006-9AB1-7A84A453517A}" type="pres">
      <dgm:prSet presAssocID="{9531E7C4-0F2A-4637-BC38-57D4F8313B2C}" presName="linearProcess" presStyleCnt="0"/>
      <dgm:spPr/>
    </dgm:pt>
    <dgm:pt modelId="{A531CEAA-C8C8-4238-A2E3-B35E1A3C5A29}" type="pres">
      <dgm:prSet presAssocID="{3CD69329-54DF-4CCC-888D-75FEF6F1B0E5}" presName="textNode" presStyleLbl="node1" presStyleIdx="0" presStyleCnt="4">
        <dgm:presLayoutVars>
          <dgm:bulletEnabled val="1"/>
        </dgm:presLayoutVars>
      </dgm:prSet>
      <dgm:spPr/>
    </dgm:pt>
    <dgm:pt modelId="{E9E8A75F-4DD4-4703-BD99-2D6130431C8F}" type="pres">
      <dgm:prSet presAssocID="{DDE6B023-E3E2-4469-B71B-506FC14FD1D3}" presName="sibTrans" presStyleCnt="0"/>
      <dgm:spPr/>
    </dgm:pt>
    <dgm:pt modelId="{E511DF6F-917D-40E5-8CE0-142D6681BC66}" type="pres">
      <dgm:prSet presAssocID="{A337955C-E91F-4E7A-B422-BA9059FEBEAC}" presName="textNode" presStyleLbl="node1" presStyleIdx="1" presStyleCnt="4">
        <dgm:presLayoutVars>
          <dgm:bulletEnabled val="1"/>
        </dgm:presLayoutVars>
      </dgm:prSet>
      <dgm:spPr/>
    </dgm:pt>
    <dgm:pt modelId="{F159EC51-43D0-46E8-A385-16ABDF003F21}" type="pres">
      <dgm:prSet presAssocID="{810F2279-8F85-441F-AA49-F98CDB17234D}" presName="sibTrans" presStyleCnt="0"/>
      <dgm:spPr/>
    </dgm:pt>
    <dgm:pt modelId="{5D190805-D2B3-4A0D-9DFB-0542D82B8792}" type="pres">
      <dgm:prSet presAssocID="{4F56C73D-AE47-455B-A480-D9F7DFE16EAC}" presName="textNode" presStyleLbl="node1" presStyleIdx="2" presStyleCnt="4">
        <dgm:presLayoutVars>
          <dgm:bulletEnabled val="1"/>
        </dgm:presLayoutVars>
      </dgm:prSet>
      <dgm:spPr/>
    </dgm:pt>
    <dgm:pt modelId="{393AE6EE-7F7C-468D-A398-32DD65A59C32}" type="pres">
      <dgm:prSet presAssocID="{5C8E5D47-6C1C-4792-BDC5-B435F4AC3B8A}" presName="sibTrans" presStyleCnt="0"/>
      <dgm:spPr/>
    </dgm:pt>
    <dgm:pt modelId="{CF9B9716-7CEC-479D-A091-29E369A66473}" type="pres">
      <dgm:prSet presAssocID="{A387641D-81F2-44DE-BAB7-3990BF791C2D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852F7C0E-EEFF-4C9C-B40B-4118A96DFDB7}" type="presOf" srcId="{9531E7C4-0F2A-4637-BC38-57D4F8313B2C}" destId="{F41BC9D5-ECA9-483A-9105-35E969FA908E}" srcOrd="0" destOrd="0" presId="urn:microsoft.com/office/officeart/2005/8/layout/hProcess9"/>
    <dgm:cxn modelId="{4FA42E15-E662-4909-A88B-77495AF6ECD3}" srcId="{9531E7C4-0F2A-4637-BC38-57D4F8313B2C}" destId="{4F56C73D-AE47-455B-A480-D9F7DFE16EAC}" srcOrd="2" destOrd="0" parTransId="{760F4E19-30E6-4FC5-94B6-EE6F9ABAA7E3}" sibTransId="{5C8E5D47-6C1C-4792-BDC5-B435F4AC3B8A}"/>
    <dgm:cxn modelId="{0333F567-0F93-43D8-AB87-A65B3E947296}" type="presOf" srcId="{A387641D-81F2-44DE-BAB7-3990BF791C2D}" destId="{CF9B9716-7CEC-479D-A091-29E369A66473}" srcOrd="0" destOrd="0" presId="urn:microsoft.com/office/officeart/2005/8/layout/hProcess9"/>
    <dgm:cxn modelId="{3EB24956-72C9-4691-B47C-0A6FB9B0778D}" srcId="{9531E7C4-0F2A-4637-BC38-57D4F8313B2C}" destId="{3CD69329-54DF-4CCC-888D-75FEF6F1B0E5}" srcOrd="0" destOrd="0" parTransId="{29D3A580-E0FC-4277-B21C-746638DEB129}" sibTransId="{DDE6B023-E3E2-4469-B71B-506FC14FD1D3}"/>
    <dgm:cxn modelId="{DCDBF181-3026-4A1E-83E4-D6B0A249AE52}" type="presOf" srcId="{A337955C-E91F-4E7A-B422-BA9059FEBEAC}" destId="{E511DF6F-917D-40E5-8CE0-142D6681BC66}" srcOrd="0" destOrd="0" presId="urn:microsoft.com/office/officeart/2005/8/layout/hProcess9"/>
    <dgm:cxn modelId="{FFCBE4C1-6CCD-4E25-85B7-5DF220069EB8}" type="presOf" srcId="{4F56C73D-AE47-455B-A480-D9F7DFE16EAC}" destId="{5D190805-D2B3-4A0D-9DFB-0542D82B8792}" srcOrd="0" destOrd="0" presId="urn:microsoft.com/office/officeart/2005/8/layout/hProcess9"/>
    <dgm:cxn modelId="{2FBCE5C8-D5CB-46F8-BD2F-D860179BFCB1}" type="presOf" srcId="{3CD69329-54DF-4CCC-888D-75FEF6F1B0E5}" destId="{A531CEAA-C8C8-4238-A2E3-B35E1A3C5A29}" srcOrd="0" destOrd="0" presId="urn:microsoft.com/office/officeart/2005/8/layout/hProcess9"/>
    <dgm:cxn modelId="{596AACE7-FD1D-49E4-B217-154726C5D996}" srcId="{9531E7C4-0F2A-4637-BC38-57D4F8313B2C}" destId="{A387641D-81F2-44DE-BAB7-3990BF791C2D}" srcOrd="3" destOrd="0" parTransId="{7B8B13A0-F751-455B-8607-615B8BDD769E}" sibTransId="{15691355-D4AC-4520-8A83-59C0B48C7836}"/>
    <dgm:cxn modelId="{193F67EE-0ED7-4E7F-A5F2-796778CE2B5D}" srcId="{9531E7C4-0F2A-4637-BC38-57D4F8313B2C}" destId="{A337955C-E91F-4E7A-B422-BA9059FEBEAC}" srcOrd="1" destOrd="0" parTransId="{12C65453-888D-45C8-83CD-784D9A73EF13}" sibTransId="{810F2279-8F85-441F-AA49-F98CDB17234D}"/>
    <dgm:cxn modelId="{DE31EF84-6F39-4234-A18D-29D07A447732}" type="presParOf" srcId="{F41BC9D5-ECA9-483A-9105-35E969FA908E}" destId="{34E7E4FD-58FB-44AE-A321-9BA61E60C75C}" srcOrd="0" destOrd="0" presId="urn:microsoft.com/office/officeart/2005/8/layout/hProcess9"/>
    <dgm:cxn modelId="{BB9AA2CF-C0B0-49A4-93B6-FF9AE4C37DD1}" type="presParOf" srcId="{F41BC9D5-ECA9-483A-9105-35E969FA908E}" destId="{41CB5D51-1DFE-4006-9AB1-7A84A453517A}" srcOrd="1" destOrd="0" presId="urn:microsoft.com/office/officeart/2005/8/layout/hProcess9"/>
    <dgm:cxn modelId="{15F770D8-F4CF-4338-B0AE-B1D3C3455D3D}" type="presParOf" srcId="{41CB5D51-1DFE-4006-9AB1-7A84A453517A}" destId="{A531CEAA-C8C8-4238-A2E3-B35E1A3C5A29}" srcOrd="0" destOrd="0" presId="urn:microsoft.com/office/officeart/2005/8/layout/hProcess9"/>
    <dgm:cxn modelId="{9F9E223A-AEB3-4E5C-B946-4788A3EC814E}" type="presParOf" srcId="{41CB5D51-1DFE-4006-9AB1-7A84A453517A}" destId="{E9E8A75F-4DD4-4703-BD99-2D6130431C8F}" srcOrd="1" destOrd="0" presId="urn:microsoft.com/office/officeart/2005/8/layout/hProcess9"/>
    <dgm:cxn modelId="{CCEE99D5-6F4E-4520-8F2E-1F1DFF3461A9}" type="presParOf" srcId="{41CB5D51-1DFE-4006-9AB1-7A84A453517A}" destId="{E511DF6F-917D-40E5-8CE0-142D6681BC66}" srcOrd="2" destOrd="0" presId="urn:microsoft.com/office/officeart/2005/8/layout/hProcess9"/>
    <dgm:cxn modelId="{AD761050-7931-4A74-9875-37620DEC709D}" type="presParOf" srcId="{41CB5D51-1DFE-4006-9AB1-7A84A453517A}" destId="{F159EC51-43D0-46E8-A385-16ABDF003F21}" srcOrd="3" destOrd="0" presId="urn:microsoft.com/office/officeart/2005/8/layout/hProcess9"/>
    <dgm:cxn modelId="{1D816C54-0322-4278-8FB4-4594C4CECA45}" type="presParOf" srcId="{41CB5D51-1DFE-4006-9AB1-7A84A453517A}" destId="{5D190805-D2B3-4A0D-9DFB-0542D82B8792}" srcOrd="4" destOrd="0" presId="urn:microsoft.com/office/officeart/2005/8/layout/hProcess9"/>
    <dgm:cxn modelId="{642CA80D-22FE-4590-96B7-F3149CED80A1}" type="presParOf" srcId="{41CB5D51-1DFE-4006-9AB1-7A84A453517A}" destId="{393AE6EE-7F7C-468D-A398-32DD65A59C32}" srcOrd="5" destOrd="0" presId="urn:microsoft.com/office/officeart/2005/8/layout/hProcess9"/>
    <dgm:cxn modelId="{E5AB3B24-4314-4237-887F-06866052B814}" type="presParOf" srcId="{41CB5D51-1DFE-4006-9AB1-7A84A453517A}" destId="{CF9B9716-7CEC-479D-A091-29E369A66473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E7E4FD-58FB-44AE-A321-9BA61E60C75C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31CEAA-C8C8-4238-A2E3-B35E1A3C5A29}">
      <dsp:nvSpPr>
        <dsp:cNvPr id="0" name=""/>
        <dsp:cNvSpPr/>
      </dsp:nvSpPr>
      <dsp:spPr>
        <a:xfrm>
          <a:off x="2812" y="1357788"/>
          <a:ext cx="1827549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ctr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 dirty="0"/>
            <a:t>2006</a:t>
          </a:r>
        </a:p>
      </dsp:txBody>
      <dsp:txXfrm>
        <a:off x="91188" y="1446164"/>
        <a:ext cx="1650797" cy="1633633"/>
      </dsp:txXfrm>
    </dsp:sp>
    <dsp:sp modelId="{E511DF6F-917D-40E5-8CE0-142D6681BC66}">
      <dsp:nvSpPr>
        <dsp:cNvPr id="0" name=""/>
        <dsp:cNvSpPr/>
      </dsp:nvSpPr>
      <dsp:spPr>
        <a:xfrm>
          <a:off x="2134954" y="1357788"/>
          <a:ext cx="1827549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ctr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 dirty="0"/>
            <a:t>2007</a:t>
          </a:r>
        </a:p>
      </dsp:txBody>
      <dsp:txXfrm>
        <a:off x="2223330" y="1446164"/>
        <a:ext cx="1650797" cy="1633633"/>
      </dsp:txXfrm>
    </dsp:sp>
    <dsp:sp modelId="{5D190805-D2B3-4A0D-9DFB-0542D82B8792}">
      <dsp:nvSpPr>
        <dsp:cNvPr id="0" name=""/>
        <dsp:cNvSpPr/>
      </dsp:nvSpPr>
      <dsp:spPr>
        <a:xfrm>
          <a:off x="4267095" y="1357788"/>
          <a:ext cx="1827549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ctr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 dirty="0"/>
            <a:t>2008</a:t>
          </a:r>
        </a:p>
      </dsp:txBody>
      <dsp:txXfrm>
        <a:off x="4355471" y="1446164"/>
        <a:ext cx="1650797" cy="1633633"/>
      </dsp:txXfrm>
    </dsp:sp>
    <dsp:sp modelId="{CF9B9716-7CEC-479D-A091-29E369A66473}">
      <dsp:nvSpPr>
        <dsp:cNvPr id="0" name=""/>
        <dsp:cNvSpPr/>
      </dsp:nvSpPr>
      <dsp:spPr>
        <a:xfrm>
          <a:off x="6399237" y="1357788"/>
          <a:ext cx="1827549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ctr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 dirty="0"/>
            <a:t>2009</a:t>
          </a:r>
        </a:p>
      </dsp:txBody>
      <dsp:txXfrm>
        <a:off x="6487613" y="1446164"/>
        <a:ext cx="1650797" cy="1633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3877-5705-4DEB-B29C-BE5696BDE2FC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7B96-CFD3-42F2-AE12-51A560057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3877-5705-4DEB-B29C-BE5696BDE2FC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7B96-CFD3-42F2-AE12-51A560057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3877-5705-4DEB-B29C-BE5696BDE2FC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7B96-CFD3-42F2-AE12-51A560057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3877-5705-4DEB-B29C-BE5696BDE2FC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7B96-CFD3-42F2-AE12-51A560057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3877-5705-4DEB-B29C-BE5696BDE2FC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7B96-CFD3-42F2-AE12-51A560057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3877-5705-4DEB-B29C-BE5696BDE2FC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7B96-CFD3-42F2-AE12-51A560057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3877-5705-4DEB-B29C-BE5696BDE2FC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7B96-CFD3-42F2-AE12-51A560057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3877-5705-4DEB-B29C-BE5696BDE2FC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7B96-CFD3-42F2-AE12-51A560057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3877-5705-4DEB-B29C-BE5696BDE2FC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7B96-CFD3-42F2-AE12-51A560057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3877-5705-4DEB-B29C-BE5696BDE2FC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7B96-CFD3-42F2-AE12-51A560057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3877-5705-4DEB-B29C-BE5696BDE2FC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27B96-CFD3-42F2-AE12-51A5600571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03877-5705-4DEB-B29C-BE5696BDE2FC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27B96-CFD3-42F2-AE12-51A56005712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 /><Relationship Id="rId2" Type="http://schemas.openxmlformats.org/officeDocument/2006/relationships/diagramData" Target="../diagrams/data1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1.xml" /><Relationship Id="rId5" Type="http://schemas.openxmlformats.org/officeDocument/2006/relationships/diagramColors" Target="../diagrams/colors1.xml" /><Relationship Id="rId4" Type="http://schemas.openxmlformats.org/officeDocument/2006/relationships/diagramQuickStyle" Target="../diagrams/quickStyle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4</Words>
  <Application>Microsoft Office PowerPoint</Application>
  <PresentationFormat>عرض على الشاشة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Office Theme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مستخدم غير معروف</cp:lastModifiedBy>
  <cp:revision>6</cp:revision>
  <dcterms:created xsi:type="dcterms:W3CDTF">2023-03-29T17:34:23Z</dcterms:created>
  <dcterms:modified xsi:type="dcterms:W3CDTF">2023-03-29T18:33:11Z</dcterms:modified>
</cp:coreProperties>
</file>