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3DE-4900-8E78-1F44C634A602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3DE-4900-8E78-1F44C634A602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3DE-4900-8E78-1F44C634A602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3DE-4900-8E78-1F44C634A602}"/>
              </c:ext>
            </c:extLst>
          </c:dPt>
          <c:cat>
            <c:strRef>
              <c:f>Sheet1!$A$2:$A$5</c:f>
              <c:strCache>
                <c:ptCount val="4"/>
                <c:pt idx="0">
                  <c:v>Karim Benzema</c:v>
                </c:pt>
                <c:pt idx="1">
                  <c:v>Vinícius Júnior</c:v>
                </c:pt>
                <c:pt idx="2">
                  <c:v>Luka Modrić</c:v>
                </c:pt>
                <c:pt idx="3">
                  <c:v>CRISTIANO RONALDO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</c:v>
                </c:pt>
                <c:pt idx="1">
                  <c:v>30</c:v>
                </c:pt>
                <c:pt idx="2">
                  <c:v>20</c:v>
                </c:pt>
                <c:pt idx="3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2E-4B10-BC8F-D56D1B55B8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EFE8D7-C5B6-41FF-B009-5D4B74C0EC25}" type="doc">
      <dgm:prSet loTypeId="urn:microsoft.com/office/officeart/2005/8/layout/arrow2" loCatId="process" qsTypeId="urn:microsoft.com/office/officeart/2005/8/quickstyle/3d4" qsCatId="3D" csTypeId="urn:microsoft.com/office/officeart/2005/8/colors/accent1_2" csCatId="accent1" phldr="1"/>
      <dgm:spPr/>
    </dgm:pt>
    <dgm:pt modelId="{3ED7AD36-27E8-4C2C-A631-C3DAD0C7B07B}">
      <dgm:prSet phldrT="[Text]" custT="1"/>
      <dgm:spPr/>
      <dgm:t>
        <a:bodyPr/>
        <a:lstStyle/>
        <a:p>
          <a:r>
            <a:rPr lang="ar-EG" sz="2800" dirty="0"/>
            <a:t>2018</a:t>
          </a:r>
          <a:br>
            <a:rPr lang="ar-EG" sz="2800" dirty="0"/>
          </a:br>
          <a:r>
            <a:rPr lang="en-US" sz="2800" dirty="0"/>
            <a:t>European Nations League</a:t>
          </a:r>
          <a:r>
            <a:rPr lang="ar-EG" sz="2800" dirty="0"/>
            <a:t> </a:t>
          </a:r>
          <a:endParaRPr lang="en-US" sz="2800" dirty="0"/>
        </a:p>
      </dgm:t>
    </dgm:pt>
    <dgm:pt modelId="{FD282F16-FFBD-45DF-96BC-FD18BEC2D1DB}" type="parTrans" cxnId="{AD08B44A-86C4-498F-95ED-3E2F869AA7AA}">
      <dgm:prSet/>
      <dgm:spPr/>
      <dgm:t>
        <a:bodyPr/>
        <a:lstStyle/>
        <a:p>
          <a:endParaRPr lang="en-US"/>
        </a:p>
      </dgm:t>
    </dgm:pt>
    <dgm:pt modelId="{8D70A48C-7CC2-4312-97B0-18C62A50845A}" type="sibTrans" cxnId="{AD08B44A-86C4-498F-95ED-3E2F869AA7AA}">
      <dgm:prSet/>
      <dgm:spPr/>
      <dgm:t>
        <a:bodyPr/>
        <a:lstStyle/>
        <a:p>
          <a:endParaRPr lang="en-US"/>
        </a:p>
      </dgm:t>
    </dgm:pt>
    <dgm:pt modelId="{C51E2AC9-D04D-48FC-B086-D956AD56A312}">
      <dgm:prSet phldrT="[Text]" custT="1"/>
      <dgm:spPr/>
      <dgm:t>
        <a:bodyPr/>
        <a:lstStyle/>
        <a:p>
          <a:r>
            <a:rPr lang="ar-EG" sz="3200" dirty="0"/>
            <a:t>2020</a:t>
          </a:r>
          <a:br>
            <a:rPr lang="ar-EG" sz="3200" dirty="0"/>
          </a:br>
          <a:r>
            <a:rPr lang="en-US" sz="3200" dirty="0"/>
            <a:t>Italian Super Cup</a:t>
          </a:r>
        </a:p>
      </dgm:t>
    </dgm:pt>
    <dgm:pt modelId="{2DCF9448-114F-4EF1-A7A2-149177300987}" type="parTrans" cxnId="{F56B3822-B1DF-42D9-9DEE-3ACE0635973E}">
      <dgm:prSet/>
      <dgm:spPr/>
      <dgm:t>
        <a:bodyPr/>
        <a:lstStyle/>
        <a:p>
          <a:endParaRPr lang="en-US"/>
        </a:p>
      </dgm:t>
    </dgm:pt>
    <dgm:pt modelId="{DF2DA2D4-F2C3-4E03-AC3F-3D11448B9DCE}" type="sibTrans" cxnId="{F56B3822-B1DF-42D9-9DEE-3ACE0635973E}">
      <dgm:prSet/>
      <dgm:spPr/>
      <dgm:t>
        <a:bodyPr/>
        <a:lstStyle/>
        <a:p>
          <a:endParaRPr lang="en-US"/>
        </a:p>
      </dgm:t>
    </dgm:pt>
    <dgm:pt modelId="{1CF0F1BE-58A3-43B2-A9F3-FE9076298ABD}">
      <dgm:prSet phldrT="[Text]" custT="1"/>
      <dgm:spPr/>
      <dgm:t>
        <a:bodyPr/>
        <a:lstStyle/>
        <a:p>
          <a:r>
            <a:rPr lang="ar-EG" sz="2800" dirty="0"/>
            <a:t>2017</a:t>
          </a:r>
          <a:br>
            <a:rPr lang="ar-EG" sz="2800" dirty="0"/>
          </a:br>
          <a:r>
            <a:rPr lang="ar-EG" sz="2800" dirty="0"/>
            <a:t> </a:t>
          </a:r>
          <a:r>
            <a:rPr lang="en-US" sz="2800" dirty="0"/>
            <a:t>Spanish Super Cup</a:t>
          </a:r>
        </a:p>
      </dgm:t>
    </dgm:pt>
    <dgm:pt modelId="{2F97CE4E-0A48-4C10-9111-3C93708FBEF8}" type="sibTrans" cxnId="{CB68A5AB-7D76-41DF-8F66-B3407A05A738}">
      <dgm:prSet/>
      <dgm:spPr/>
      <dgm:t>
        <a:bodyPr/>
        <a:lstStyle/>
        <a:p>
          <a:endParaRPr lang="en-US"/>
        </a:p>
      </dgm:t>
    </dgm:pt>
    <dgm:pt modelId="{E3CAFB14-A741-411E-A8AE-39291D7A9498}" type="parTrans" cxnId="{CB68A5AB-7D76-41DF-8F66-B3407A05A738}">
      <dgm:prSet/>
      <dgm:spPr/>
      <dgm:t>
        <a:bodyPr/>
        <a:lstStyle/>
        <a:p>
          <a:endParaRPr lang="en-US"/>
        </a:p>
      </dgm:t>
    </dgm:pt>
    <dgm:pt modelId="{1FB548F5-7555-449F-9C38-6531ECD7F8D7}" type="pres">
      <dgm:prSet presAssocID="{E3EFE8D7-C5B6-41FF-B009-5D4B74C0EC25}" presName="arrowDiagram" presStyleCnt="0">
        <dgm:presLayoutVars>
          <dgm:chMax val="5"/>
          <dgm:dir/>
          <dgm:resizeHandles val="exact"/>
        </dgm:presLayoutVars>
      </dgm:prSet>
      <dgm:spPr/>
    </dgm:pt>
    <dgm:pt modelId="{A77560A0-C1AA-4935-BC2A-2A1F2AC8AF6B}" type="pres">
      <dgm:prSet presAssocID="{E3EFE8D7-C5B6-41FF-B009-5D4B74C0EC25}" presName="arrow" presStyleLbl="bgShp" presStyleIdx="0" presStyleCnt="1"/>
      <dgm:spPr/>
    </dgm:pt>
    <dgm:pt modelId="{3F34D91D-DA76-456A-88D1-6D2424E31594}" type="pres">
      <dgm:prSet presAssocID="{E3EFE8D7-C5B6-41FF-B009-5D4B74C0EC25}" presName="arrowDiagram3" presStyleCnt="0"/>
      <dgm:spPr/>
    </dgm:pt>
    <dgm:pt modelId="{95CC2836-E1B0-4CAA-A510-BE033B037B74}" type="pres">
      <dgm:prSet presAssocID="{1CF0F1BE-58A3-43B2-A9F3-FE9076298ABD}" presName="bullet3a" presStyleLbl="node1" presStyleIdx="0" presStyleCnt="3"/>
      <dgm:spPr/>
    </dgm:pt>
    <dgm:pt modelId="{492077F7-63F5-4926-8944-9E7491229C43}" type="pres">
      <dgm:prSet presAssocID="{1CF0F1BE-58A3-43B2-A9F3-FE9076298ABD}" presName="textBox3a" presStyleLbl="revTx" presStyleIdx="0" presStyleCnt="3" custScaleX="138693" custLinFactNeighborY="-3833">
        <dgm:presLayoutVars>
          <dgm:bulletEnabled val="1"/>
        </dgm:presLayoutVars>
      </dgm:prSet>
      <dgm:spPr/>
    </dgm:pt>
    <dgm:pt modelId="{75D88829-E301-415F-A754-A7ED307EBB73}" type="pres">
      <dgm:prSet presAssocID="{3ED7AD36-27E8-4C2C-A631-C3DAD0C7B07B}" presName="bullet3b" presStyleLbl="node1" presStyleIdx="1" presStyleCnt="3"/>
      <dgm:spPr/>
    </dgm:pt>
    <dgm:pt modelId="{17BA2C0E-05AB-42CC-BB5A-8B4D106124BA}" type="pres">
      <dgm:prSet presAssocID="{3ED7AD36-27E8-4C2C-A631-C3DAD0C7B07B}" presName="textBox3b" presStyleLbl="revTx" presStyleIdx="1" presStyleCnt="3" custScaleX="139423">
        <dgm:presLayoutVars>
          <dgm:bulletEnabled val="1"/>
        </dgm:presLayoutVars>
      </dgm:prSet>
      <dgm:spPr/>
    </dgm:pt>
    <dgm:pt modelId="{4B11029A-6058-4351-AF4F-F286C385DF98}" type="pres">
      <dgm:prSet presAssocID="{C51E2AC9-D04D-48FC-B086-D956AD56A312}" presName="bullet3c" presStyleLbl="node1" presStyleIdx="2" presStyleCnt="3"/>
      <dgm:spPr/>
    </dgm:pt>
    <dgm:pt modelId="{68CF8630-90D0-4BD9-9252-6909BC59A2F5}" type="pres">
      <dgm:prSet presAssocID="{C51E2AC9-D04D-48FC-B086-D956AD56A312}" presName="textBox3c" presStyleLbl="revTx" presStyleIdx="2" presStyleCnt="3" custScaleX="125481">
        <dgm:presLayoutVars>
          <dgm:bulletEnabled val="1"/>
        </dgm:presLayoutVars>
      </dgm:prSet>
      <dgm:spPr/>
    </dgm:pt>
  </dgm:ptLst>
  <dgm:cxnLst>
    <dgm:cxn modelId="{B85F3B05-76D1-4C92-AD8C-F91831B9A14F}" type="presOf" srcId="{1CF0F1BE-58A3-43B2-A9F3-FE9076298ABD}" destId="{492077F7-63F5-4926-8944-9E7491229C43}" srcOrd="0" destOrd="0" presId="urn:microsoft.com/office/officeart/2005/8/layout/arrow2"/>
    <dgm:cxn modelId="{F56B3822-B1DF-42D9-9DEE-3ACE0635973E}" srcId="{E3EFE8D7-C5B6-41FF-B009-5D4B74C0EC25}" destId="{C51E2AC9-D04D-48FC-B086-D956AD56A312}" srcOrd="2" destOrd="0" parTransId="{2DCF9448-114F-4EF1-A7A2-149177300987}" sibTransId="{DF2DA2D4-F2C3-4E03-AC3F-3D11448B9DCE}"/>
    <dgm:cxn modelId="{CE01F92F-BE4A-4D13-A5BD-49EAF3B37C6C}" type="presOf" srcId="{3ED7AD36-27E8-4C2C-A631-C3DAD0C7B07B}" destId="{17BA2C0E-05AB-42CC-BB5A-8B4D106124BA}" srcOrd="0" destOrd="0" presId="urn:microsoft.com/office/officeart/2005/8/layout/arrow2"/>
    <dgm:cxn modelId="{B49FC85E-C586-4F82-9F4F-836603F18791}" type="presOf" srcId="{C51E2AC9-D04D-48FC-B086-D956AD56A312}" destId="{68CF8630-90D0-4BD9-9252-6909BC59A2F5}" srcOrd="0" destOrd="0" presId="urn:microsoft.com/office/officeart/2005/8/layout/arrow2"/>
    <dgm:cxn modelId="{AD08B44A-86C4-498F-95ED-3E2F869AA7AA}" srcId="{E3EFE8D7-C5B6-41FF-B009-5D4B74C0EC25}" destId="{3ED7AD36-27E8-4C2C-A631-C3DAD0C7B07B}" srcOrd="1" destOrd="0" parTransId="{FD282F16-FFBD-45DF-96BC-FD18BEC2D1DB}" sibTransId="{8D70A48C-7CC2-4312-97B0-18C62A50845A}"/>
    <dgm:cxn modelId="{CB68A5AB-7D76-41DF-8F66-B3407A05A738}" srcId="{E3EFE8D7-C5B6-41FF-B009-5D4B74C0EC25}" destId="{1CF0F1BE-58A3-43B2-A9F3-FE9076298ABD}" srcOrd="0" destOrd="0" parTransId="{E3CAFB14-A741-411E-A8AE-39291D7A9498}" sibTransId="{2F97CE4E-0A48-4C10-9111-3C93708FBEF8}"/>
    <dgm:cxn modelId="{4CB671B3-3047-4465-8E2A-1499BF24E820}" type="presOf" srcId="{E3EFE8D7-C5B6-41FF-B009-5D4B74C0EC25}" destId="{1FB548F5-7555-449F-9C38-6531ECD7F8D7}" srcOrd="0" destOrd="0" presId="urn:microsoft.com/office/officeart/2005/8/layout/arrow2"/>
    <dgm:cxn modelId="{1C868C52-3980-4F33-8DEA-046D1EE0DCE7}" type="presParOf" srcId="{1FB548F5-7555-449F-9C38-6531ECD7F8D7}" destId="{A77560A0-C1AA-4935-BC2A-2A1F2AC8AF6B}" srcOrd="0" destOrd="0" presId="urn:microsoft.com/office/officeart/2005/8/layout/arrow2"/>
    <dgm:cxn modelId="{047DFA3E-30A7-495C-B1CC-E936075F8CCB}" type="presParOf" srcId="{1FB548F5-7555-449F-9C38-6531ECD7F8D7}" destId="{3F34D91D-DA76-456A-88D1-6D2424E31594}" srcOrd="1" destOrd="0" presId="urn:microsoft.com/office/officeart/2005/8/layout/arrow2"/>
    <dgm:cxn modelId="{8D7C90AD-8DD7-4207-93B0-A8950419CB98}" type="presParOf" srcId="{3F34D91D-DA76-456A-88D1-6D2424E31594}" destId="{95CC2836-E1B0-4CAA-A510-BE033B037B74}" srcOrd="0" destOrd="0" presId="urn:microsoft.com/office/officeart/2005/8/layout/arrow2"/>
    <dgm:cxn modelId="{E5E9EBB0-3A23-44D9-B303-ADAFA411FA57}" type="presParOf" srcId="{3F34D91D-DA76-456A-88D1-6D2424E31594}" destId="{492077F7-63F5-4926-8944-9E7491229C43}" srcOrd="1" destOrd="0" presId="urn:microsoft.com/office/officeart/2005/8/layout/arrow2"/>
    <dgm:cxn modelId="{CD1C0567-66A4-4112-9882-B538C7DF6FA6}" type="presParOf" srcId="{3F34D91D-DA76-456A-88D1-6D2424E31594}" destId="{75D88829-E301-415F-A754-A7ED307EBB73}" srcOrd="2" destOrd="0" presId="urn:microsoft.com/office/officeart/2005/8/layout/arrow2"/>
    <dgm:cxn modelId="{CD1F5C30-6C6F-406A-A99F-5570A1651F8F}" type="presParOf" srcId="{3F34D91D-DA76-456A-88D1-6D2424E31594}" destId="{17BA2C0E-05AB-42CC-BB5A-8B4D106124BA}" srcOrd="3" destOrd="0" presId="urn:microsoft.com/office/officeart/2005/8/layout/arrow2"/>
    <dgm:cxn modelId="{270DD9CB-9367-4383-9739-9B208D3B12E5}" type="presParOf" srcId="{3F34D91D-DA76-456A-88D1-6D2424E31594}" destId="{4B11029A-6058-4351-AF4F-F286C385DF98}" srcOrd="4" destOrd="0" presId="urn:microsoft.com/office/officeart/2005/8/layout/arrow2"/>
    <dgm:cxn modelId="{227C0A7F-E3C1-473C-A72D-F8583B00CA79}" type="presParOf" srcId="{3F34D91D-DA76-456A-88D1-6D2424E31594}" destId="{68CF8630-90D0-4BD9-9252-6909BC59A2F5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7560A0-C1AA-4935-BC2A-2A1F2AC8AF6B}">
      <dsp:nvSpPr>
        <dsp:cNvPr id="0" name=""/>
        <dsp:cNvSpPr/>
      </dsp:nvSpPr>
      <dsp:spPr>
        <a:xfrm>
          <a:off x="0" y="169333"/>
          <a:ext cx="8128000" cy="5079999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CC2836-E1B0-4CAA-A510-BE033B037B74}">
      <dsp:nvSpPr>
        <dsp:cNvPr id="0" name=""/>
        <dsp:cNvSpPr/>
      </dsp:nvSpPr>
      <dsp:spPr>
        <a:xfrm>
          <a:off x="1032256" y="3675549"/>
          <a:ext cx="211328" cy="2113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2077F7-63F5-4926-8944-9E7491229C43}">
      <dsp:nvSpPr>
        <dsp:cNvPr id="0" name=""/>
        <dsp:cNvSpPr/>
      </dsp:nvSpPr>
      <dsp:spPr>
        <a:xfrm>
          <a:off x="771531" y="3724940"/>
          <a:ext cx="2626601" cy="1468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978" tIns="0" rIns="0" bIns="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2800" kern="1200" dirty="0"/>
            <a:t>2017</a:t>
          </a:r>
          <a:br>
            <a:rPr lang="ar-EG" sz="2800" kern="1200" dirty="0"/>
          </a:br>
          <a:r>
            <a:rPr lang="ar-EG" sz="2800" kern="1200" dirty="0"/>
            <a:t> </a:t>
          </a:r>
          <a:r>
            <a:rPr lang="en-US" sz="2800" kern="1200" dirty="0"/>
            <a:t>Spanish Super Cup</a:t>
          </a:r>
        </a:p>
      </dsp:txBody>
      <dsp:txXfrm>
        <a:off x="771531" y="3724940"/>
        <a:ext cx="2626601" cy="1468120"/>
      </dsp:txXfrm>
    </dsp:sp>
    <dsp:sp modelId="{75D88829-E301-415F-A754-A7ED307EBB73}">
      <dsp:nvSpPr>
        <dsp:cNvPr id="0" name=""/>
        <dsp:cNvSpPr/>
      </dsp:nvSpPr>
      <dsp:spPr>
        <a:xfrm>
          <a:off x="2897632" y="2294805"/>
          <a:ext cx="382016" cy="3820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BA2C0E-05AB-42CC-BB5A-8B4D106124BA}">
      <dsp:nvSpPr>
        <dsp:cNvPr id="0" name=""/>
        <dsp:cNvSpPr/>
      </dsp:nvSpPr>
      <dsp:spPr>
        <a:xfrm>
          <a:off x="2704123" y="2485813"/>
          <a:ext cx="2719752" cy="2763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422" tIns="0" rIns="0" bIns="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2800" kern="1200" dirty="0"/>
            <a:t>2018</a:t>
          </a:r>
          <a:br>
            <a:rPr lang="ar-EG" sz="2800" kern="1200" dirty="0"/>
          </a:br>
          <a:r>
            <a:rPr lang="en-US" sz="2800" kern="1200" dirty="0"/>
            <a:t>European Nations League</a:t>
          </a:r>
          <a:r>
            <a:rPr lang="ar-EG" sz="2800" kern="1200" dirty="0"/>
            <a:t> </a:t>
          </a:r>
          <a:endParaRPr lang="en-US" sz="2800" kern="1200" dirty="0"/>
        </a:p>
      </dsp:txBody>
      <dsp:txXfrm>
        <a:off x="2704123" y="2485813"/>
        <a:ext cx="2719752" cy="2763519"/>
      </dsp:txXfrm>
    </dsp:sp>
    <dsp:sp modelId="{4B11029A-6058-4351-AF4F-F286C385DF98}">
      <dsp:nvSpPr>
        <dsp:cNvPr id="0" name=""/>
        <dsp:cNvSpPr/>
      </dsp:nvSpPr>
      <dsp:spPr>
        <a:xfrm>
          <a:off x="5140960" y="1454573"/>
          <a:ext cx="528320" cy="5283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CF8630-90D0-4BD9-9252-6909BC59A2F5}">
      <dsp:nvSpPr>
        <dsp:cNvPr id="0" name=""/>
        <dsp:cNvSpPr/>
      </dsp:nvSpPr>
      <dsp:spPr>
        <a:xfrm>
          <a:off x="5156588" y="1718733"/>
          <a:ext cx="2447782" cy="3530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946" tIns="0" rIns="0" bIns="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200" kern="1200" dirty="0"/>
            <a:t>2020</a:t>
          </a:r>
          <a:br>
            <a:rPr lang="ar-EG" sz="3200" kern="1200" dirty="0"/>
          </a:br>
          <a:r>
            <a:rPr lang="en-US" sz="3200" kern="1200" dirty="0"/>
            <a:t>Italian Super Cup</a:t>
          </a:r>
        </a:p>
      </dsp:txBody>
      <dsp:txXfrm>
        <a:off x="5156588" y="1718733"/>
        <a:ext cx="2447782" cy="3530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96389-8A7F-48D8-AE3B-1351E728A4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84E367-ED52-49E4-9A06-559AD7C1CB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5395D1-5996-4DA4-B925-FD157D0DA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0AF9-0F6E-485B-905A-65EE8ED168E8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88424-0F23-4BF7-B6BE-2C353BE51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92256-D1AA-48E8-9E9F-315A412E2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38F6-E58C-4CCF-BA85-B8990A7A7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329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94B53-6DED-464A-8B47-F6C283478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D56B32-D61B-4337-8683-54E751A75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5499F3-8905-464B-BD29-1B02BB15C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0AF9-0F6E-485B-905A-65EE8ED168E8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4E5BC8-6353-402C-B824-C7385EB33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211BDE-77CE-4909-9EF4-47724A9AD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38F6-E58C-4CCF-BA85-B8990A7A7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945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293913-1460-4A4D-B298-13380704BB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64F34E-FAC6-4309-9638-C97F1E7D83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9FF2F-E39A-40EF-A1C8-8940ED810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0AF9-0F6E-485B-905A-65EE8ED168E8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2C35C-2B3B-44D5-8B93-7E13A4E67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20B2C-102C-471F-80D5-EE055D368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38F6-E58C-4CCF-BA85-B8990A7A7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313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D9BA3-9022-49AE-A622-251E2196D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ECC02-DB77-4B79-A18F-8FAF35EE3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6325D8-14BD-43A8-B142-1B741DB33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0AF9-0F6E-485B-905A-65EE8ED168E8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D3E37-4F54-4983-85D0-DC3F1B303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5AE793-638B-4CBE-905A-DBCF9B1BA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38F6-E58C-4CCF-BA85-B8990A7A7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01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03248-3466-439F-985D-AC75987D2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E41E4B-F4ED-4D0C-8069-DAB0AFFC2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E547D6-392D-46D3-AF74-4581D5B82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0AF9-0F6E-485B-905A-65EE8ED168E8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8A75C-91AC-4E66-B084-28B6D8102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D0A9B9-E659-44A3-A384-8E37DBE7F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38F6-E58C-4CCF-BA85-B8990A7A7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44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2DA82-E66F-40F9-A383-8C97EFF53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1FDFD-A875-4B75-A45E-2F24273550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310340-F23D-434A-A530-0D1B63C7B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666081-658D-4EF6-8F76-AB7C9379D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0AF9-0F6E-485B-905A-65EE8ED168E8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8E0B1-59C8-4EE0-A5F8-C02002893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03F853-7F6D-4F78-BCBC-BFA013E52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38F6-E58C-4CCF-BA85-B8990A7A7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367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517CB-7BB8-4DE6-A393-D8E3157CD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94A7B8-85CB-42C6-A843-3D86F4D8A9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234987-44EB-4C74-8714-834813C0AD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EF4715-65B7-4FC6-BB22-642887A90B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5AEB29-2EF6-47EE-9737-710F31447B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CAB156-2A19-4537-A8B2-B59740A71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0AF9-0F6E-485B-905A-65EE8ED168E8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53B091-DD72-4CC8-ACAA-53B6D0BC4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CDA36-F466-4293-91CA-3BF0778F4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38F6-E58C-4CCF-BA85-B8990A7A7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428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B5099-21AE-48C7-8449-029A7F46C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568FE1-B340-4732-970F-7399800A0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0AF9-0F6E-485B-905A-65EE8ED168E8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B7D559-8A9C-41DF-90E4-B8F55BD0A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54A8AC-B53F-43E5-9D03-52FCA57F1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38F6-E58C-4CCF-BA85-B8990A7A7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347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EBA1BF-47EB-4327-A93D-8543BACA0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0AF9-0F6E-485B-905A-65EE8ED168E8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3AA189-58C1-4FED-926D-1EE5688D2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908627-C773-46C9-897E-CAD7CE4DF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38F6-E58C-4CCF-BA85-B8990A7A7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193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1F737-0148-4AF5-B4D7-099AC82F2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D3CF8-7493-4F0D-9A35-E883F8002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6FA409-4B01-495B-A013-164CB58692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2706F9-4071-44C0-82EA-A544F6DD5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0AF9-0F6E-485B-905A-65EE8ED168E8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4F420B-5398-4A9C-9157-1DB226235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C5C320-BFC7-4558-953E-B4ABD4F69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38F6-E58C-4CCF-BA85-B8990A7A7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324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E3707-4DEE-4466-ABAE-128BF46F0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A242B5-C82A-4FD6-B519-EE271FC610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E5D1BA-778F-4A3F-87A2-2D6CEBFFDE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4AB216-9885-439F-8DBE-A7CD43E9E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0AF9-0F6E-485B-905A-65EE8ED168E8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C09C5F-7475-48BF-9E27-8C6EFF0FE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887E7F-F223-4F2D-8029-FB8E99E11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38F6-E58C-4CCF-BA85-B8990A7A7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180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4B4439-BC4B-4017-8A4F-B5D683F43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52255C-E552-4C2E-91A5-53ED1EDAB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DFEEA-712C-4BE1-852E-4F79281C5A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80AF9-0F6E-485B-905A-65EE8ED168E8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4A467-566A-472E-BD78-4AA812ABD1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02582-8132-4B86-9B36-500BD5312C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338F6-E58C-4CCF-BA85-B8990A7A7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71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D5E9F66-991F-4385-A5F7-50B9D5A20A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31FBAA96-CFF4-4E54-8994-0A6EC4CDDC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65189938"/>
                  </p:ext>
                </p:extLst>
              </p:nvPr>
            </p:nvGraphicFramePr>
            <p:xfrm>
              <a:off x="9975274" y="3262745"/>
              <a:ext cx="2105890" cy="1184563"/>
            </p:xfrm>
            <a:graphic>
              <a:graphicData uri="http://schemas.microsoft.com/office/powerpoint/2016/slidezoom">
                <pslz:sldZm>
                  <pslz:sldZmObj sldId="257" cId="4070452144">
                    <pslz:zmPr id="{1EDD3C3E-1A27-41B5-817E-B11BC3D42073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05890" cy="1184563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0" name="Slide Zoom 9">
                <a:extLst>
                  <a:ext uri="{FF2B5EF4-FFF2-40B4-BE49-F238E27FC236}">
                    <a16:creationId xmlns:a16="http://schemas.microsoft.com/office/drawing/2014/main" id="{31FBAA96-CFF4-4E54-8994-0A6EC4CDDC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975274" y="3262745"/>
                <a:ext cx="2105890" cy="118456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B3DA988E-CED8-45B6-B555-62ED60A3CD7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65554472"/>
                  </p:ext>
                </p:extLst>
              </p:nvPr>
            </p:nvGraphicFramePr>
            <p:xfrm>
              <a:off x="6511637" y="258040"/>
              <a:ext cx="2507675" cy="1410568"/>
            </p:xfrm>
            <a:graphic>
              <a:graphicData uri="http://schemas.microsoft.com/office/powerpoint/2016/slidezoom">
                <pslz:sldZm>
                  <pslz:sldZmObj sldId="258" cId="4179500206">
                    <pslz:zmPr id="{F25B41D2-5A11-4600-971A-6082DB0386BF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507675" cy="141056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2" name="Slide Zoom 11">
                <a:extLst>
                  <a:ext uri="{FF2B5EF4-FFF2-40B4-BE49-F238E27FC236}">
                    <a16:creationId xmlns:a16="http://schemas.microsoft.com/office/drawing/2014/main" id="{B3DA988E-CED8-45B6-B555-62ED60A3CD7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511637" y="258040"/>
                <a:ext cx="2507675" cy="141056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4" name="Slide Zoom 13">
                <a:extLst>
                  <a:ext uri="{FF2B5EF4-FFF2-40B4-BE49-F238E27FC236}">
                    <a16:creationId xmlns:a16="http://schemas.microsoft.com/office/drawing/2014/main" id="{EF4C9290-E112-442A-A9C2-D25EFA9DD96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65264039"/>
                  </p:ext>
                </p:extLst>
              </p:nvPr>
            </p:nvGraphicFramePr>
            <p:xfrm>
              <a:off x="-341747" y="258040"/>
              <a:ext cx="3802304" cy="2138796"/>
            </p:xfrm>
            <a:graphic>
              <a:graphicData uri="http://schemas.microsoft.com/office/powerpoint/2016/slidezoom">
                <pslz:sldZm>
                  <pslz:sldZmObj sldId="259" cId="2139917156">
                    <pslz:zmPr id="{0C02BAFC-58F2-4B18-8108-681F58D2F3BD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802304" cy="2138796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4" name="Slide Zoom 13">
                <a:extLst>
                  <a:ext uri="{FF2B5EF4-FFF2-40B4-BE49-F238E27FC236}">
                    <a16:creationId xmlns:a16="http://schemas.microsoft.com/office/drawing/2014/main" id="{EF4C9290-E112-442A-A9C2-D25EFA9DD96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-341747" y="258040"/>
                <a:ext cx="3802304" cy="2138796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24640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417C1FC-E2B0-4519-8109-A9772D22AC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1460310"/>
              </p:ext>
            </p:extLst>
          </p:nvPr>
        </p:nvGraphicFramePr>
        <p:xfrm>
          <a:off x="2032000" y="633046"/>
          <a:ext cx="8128000" cy="5521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3983B3A-4765-4D2A-968B-BF3C050B8107}"/>
              </a:ext>
            </a:extLst>
          </p:cNvPr>
          <p:cNvSpPr txBox="1"/>
          <p:nvPr/>
        </p:nvSpPr>
        <p:spPr>
          <a:xfrm>
            <a:off x="4529798" y="633046"/>
            <a:ext cx="3502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real </a:t>
            </a:r>
            <a:r>
              <a:rPr lang="en-US" sz="2400" b="1" dirty="0" err="1">
                <a:solidFill>
                  <a:schemeClr val="bg1"/>
                </a:solidFill>
              </a:rPr>
              <a:t>madrid</a:t>
            </a:r>
            <a:r>
              <a:rPr lang="en-US" sz="2400" b="1" dirty="0">
                <a:solidFill>
                  <a:schemeClr val="bg1"/>
                </a:solidFill>
              </a:rPr>
              <a:t> best players</a:t>
            </a:r>
          </a:p>
        </p:txBody>
      </p:sp>
    </p:spTree>
    <p:extLst>
      <p:ext uri="{BB962C8B-B14F-4D97-AF65-F5344CB8AC3E}">
        <p14:creationId xmlns:p14="http://schemas.microsoft.com/office/powerpoint/2010/main" val="4070452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22F4FDF-5184-43EB-865D-6268F4B295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075532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67EAE81-9A99-4E6F-931D-36CBD6322638}"/>
              </a:ext>
            </a:extLst>
          </p:cNvPr>
          <p:cNvSpPr txBox="1"/>
          <p:nvPr/>
        </p:nvSpPr>
        <p:spPr>
          <a:xfrm>
            <a:off x="4529797" y="1026941"/>
            <a:ext cx="40755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/>
              <a:t>Ronaldo in Real Madrid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79500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4B5A38E-F0DA-426E-9E80-1C82136FD9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1903" y="1993322"/>
            <a:ext cx="4850823" cy="340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917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24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vina Nadyy</dc:creator>
  <cp:lastModifiedBy>vina Nadyy</cp:lastModifiedBy>
  <cp:revision>5</cp:revision>
  <dcterms:created xsi:type="dcterms:W3CDTF">2023-03-29T15:16:39Z</dcterms:created>
  <dcterms:modified xsi:type="dcterms:W3CDTF">2023-03-29T15:50:26Z</dcterms:modified>
</cp:coreProperties>
</file>