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794478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3D8083B-A1AD-4820-85F0-4097C97A916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49904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251163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69995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023669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02805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1134578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4238849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865951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251704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255765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D8083B-A1AD-4820-85F0-4097C97A916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220748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D8083B-A1AD-4820-85F0-4097C97A916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3374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1880180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2158703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3D8083B-A1AD-4820-85F0-4097C97A9163}" type="datetimeFigureOut">
              <a:rPr lang="en-US" smtClean="0"/>
              <a:t>3/29/2023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37640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3D8083B-A1AD-4820-85F0-4097C97A916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55B42-E58E-4F21-8076-2CA7C98C1A4C}" type="slidenum">
              <a:rPr lang="en-US" smtClean="0"/>
              <a:t>‹#›</a:t>
            </a:fld>
            <a:endParaRPr lang="en-US"/>
          </a:p>
        </p:txBody>
      </p:sp>
    </p:spTree>
    <p:extLst>
      <p:ext uri="{BB962C8B-B14F-4D97-AF65-F5344CB8AC3E}">
        <p14:creationId xmlns:p14="http://schemas.microsoft.com/office/powerpoint/2010/main" val="255375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3D8083B-A1AD-4820-85F0-4097C97A9163}" type="datetimeFigureOut">
              <a:rPr lang="en-US" smtClean="0"/>
              <a:t>3/29/2023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1B55B42-E58E-4F21-8076-2CA7C98C1A4C}" type="slidenum">
              <a:rPr lang="en-US" smtClean="0"/>
              <a:t>‹#›</a:t>
            </a:fld>
            <a:endParaRPr lang="en-US"/>
          </a:p>
        </p:txBody>
      </p:sp>
    </p:spTree>
    <p:extLst>
      <p:ext uri="{BB962C8B-B14F-4D97-AF65-F5344CB8AC3E}">
        <p14:creationId xmlns:p14="http://schemas.microsoft.com/office/powerpoint/2010/main" val="13999677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Virtual Reality</a:t>
            </a:r>
            <a:endParaRPr lang="en-US" dirty="0"/>
          </a:p>
        </p:txBody>
      </p:sp>
      <p:sp>
        <p:nvSpPr>
          <p:cNvPr id="3" name="Subtitle 2"/>
          <p:cNvSpPr>
            <a:spLocks noGrp="1"/>
          </p:cNvSpPr>
          <p:nvPr>
            <p:ph type="subTitle" idx="1"/>
          </p:nvPr>
        </p:nvSpPr>
        <p:spPr/>
        <p:txBody>
          <a:bodyPr/>
          <a:lstStyle/>
          <a:p>
            <a:r>
              <a:rPr lang="en-US" dirty="0" smtClean="0"/>
              <a:t>By: Laith Naber</a:t>
            </a:r>
            <a:endParaRPr lang="en-US" dirty="0"/>
          </a:p>
        </p:txBody>
      </p:sp>
    </p:spTree>
    <p:extLst>
      <p:ext uri="{BB962C8B-B14F-4D97-AF65-F5344CB8AC3E}">
        <p14:creationId xmlns:p14="http://schemas.microsoft.com/office/powerpoint/2010/main" val="32064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virtual reality?</a:t>
            </a:r>
            <a:endParaRPr lang="en-US" dirty="0"/>
          </a:p>
        </p:txBody>
      </p:sp>
      <p:sp>
        <p:nvSpPr>
          <p:cNvPr id="3" name="Content Placeholder 2"/>
          <p:cNvSpPr>
            <a:spLocks noGrp="1"/>
          </p:cNvSpPr>
          <p:nvPr>
            <p:ph idx="1"/>
          </p:nvPr>
        </p:nvSpPr>
        <p:spPr/>
        <p:txBody>
          <a:bodyPr>
            <a:normAutofit/>
          </a:bodyPr>
          <a:lstStyle/>
          <a:p>
            <a:r>
              <a:rPr lang="en-US" sz="2800" dirty="0"/>
              <a:t>Virtual reality is the use of computer technology to create a simulated environment that can be experienced through a head-mounted display or other immersive devices such as an </a:t>
            </a:r>
            <a:r>
              <a:rPr lang="en-US" sz="2800" dirty="0" smtClean="0"/>
              <a:t>oculus.</a:t>
            </a:r>
            <a:endParaRPr lang="en-US" sz="2800" dirty="0"/>
          </a:p>
        </p:txBody>
      </p:sp>
    </p:spTree>
    <p:extLst>
      <p:ext uri="{BB962C8B-B14F-4D97-AF65-F5344CB8AC3E}">
        <p14:creationId xmlns:p14="http://schemas.microsoft.com/office/powerpoint/2010/main" val="3728061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virtual reality useful?</a:t>
            </a:r>
            <a:endParaRPr lang="en-US" dirty="0"/>
          </a:p>
        </p:txBody>
      </p:sp>
      <p:sp>
        <p:nvSpPr>
          <p:cNvPr id="3" name="Content Placeholder 2"/>
          <p:cNvSpPr>
            <a:spLocks noGrp="1"/>
          </p:cNvSpPr>
          <p:nvPr>
            <p:ph idx="1"/>
          </p:nvPr>
        </p:nvSpPr>
        <p:spPr/>
        <p:txBody>
          <a:bodyPr>
            <a:noAutofit/>
          </a:bodyPr>
          <a:lstStyle/>
          <a:p>
            <a:r>
              <a:rPr lang="en-US" dirty="0" smtClean="0"/>
              <a:t>Training</a:t>
            </a:r>
            <a:r>
              <a:rPr lang="en-US" dirty="0"/>
              <a:t>: VR can provide a safe and controlled environment for training people in complex or dangerous scenarios. For example, it can be used to train pilots, surgeons, and soldiers in a simulated environment that closely resembles real-world situations.</a:t>
            </a:r>
          </a:p>
          <a:p>
            <a:r>
              <a:rPr lang="en-US" dirty="0" smtClean="0"/>
              <a:t>Education</a:t>
            </a:r>
            <a:r>
              <a:rPr lang="en-US" dirty="0"/>
              <a:t>: VR can be used to create immersive learning experiences, allowing students to interact with virtual environments and objects. This can be particularly useful in subjects like science, where it's difficult or dangerous to conduct experiments in real life.</a:t>
            </a:r>
          </a:p>
          <a:p>
            <a:r>
              <a:rPr lang="en-US" dirty="0" smtClean="0"/>
              <a:t>Entertainment</a:t>
            </a:r>
            <a:r>
              <a:rPr lang="en-US" dirty="0"/>
              <a:t>: VR can provide a completely immersive and interactive experience for gamers and other entertainment enthusiasts. It can also be used to create virtual tourism experiences, allowing people to visit and explore places they might not be able to in real life</a:t>
            </a:r>
            <a:r>
              <a:rPr lang="en-US" dirty="0" smtClean="0"/>
              <a:t>.</a:t>
            </a:r>
            <a:endParaRPr lang="en-US" dirty="0"/>
          </a:p>
        </p:txBody>
      </p:sp>
    </p:spTree>
    <p:extLst>
      <p:ext uri="{BB962C8B-B14F-4D97-AF65-F5344CB8AC3E}">
        <p14:creationId xmlns:p14="http://schemas.microsoft.com/office/powerpoint/2010/main" val="2552626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virtual reality work?</a:t>
            </a:r>
            <a:endParaRPr lang="en-US" dirty="0"/>
          </a:p>
        </p:txBody>
      </p:sp>
      <p:sp>
        <p:nvSpPr>
          <p:cNvPr id="3" name="Content Placeholder 2"/>
          <p:cNvSpPr>
            <a:spLocks noGrp="1"/>
          </p:cNvSpPr>
          <p:nvPr>
            <p:ph idx="1"/>
          </p:nvPr>
        </p:nvSpPr>
        <p:spPr/>
        <p:txBody>
          <a:bodyPr>
            <a:normAutofit/>
          </a:bodyPr>
          <a:lstStyle/>
          <a:p>
            <a:r>
              <a:rPr lang="en-US" dirty="0"/>
              <a:t>Virtual reality </a:t>
            </a:r>
            <a:r>
              <a:rPr lang="en-US" dirty="0" smtClean="0"/>
              <a:t>works </a:t>
            </a:r>
            <a:r>
              <a:rPr lang="en-US" dirty="0"/>
              <a:t>by creating a simulated environment that is displayed to the user in such a way that it feels real and immersive. The technology behind VR involves a combination of hardware and software</a:t>
            </a:r>
            <a:r>
              <a:rPr lang="en-US" dirty="0" smtClean="0"/>
              <a:t>.</a:t>
            </a:r>
            <a:endParaRPr lang="en-US" dirty="0"/>
          </a:p>
          <a:p>
            <a:r>
              <a:rPr lang="en-US" dirty="0"/>
              <a:t>The software behind VR works by creating a 3D environment that responds to the user's movements and actions in real time. This requires complex algorithms that can track the user's movements and render the environment in a way that feels natural and </a:t>
            </a:r>
            <a:r>
              <a:rPr lang="en-US" dirty="0" smtClean="0"/>
              <a:t>immersive.</a:t>
            </a:r>
            <a:endParaRPr lang="en-US" dirty="0"/>
          </a:p>
        </p:txBody>
      </p:sp>
    </p:spTree>
    <p:extLst>
      <p:ext uri="{BB962C8B-B14F-4D97-AF65-F5344CB8AC3E}">
        <p14:creationId xmlns:p14="http://schemas.microsoft.com/office/powerpoint/2010/main" val="276101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a:t>
            </a:r>
            <a:r>
              <a:rPr lang="en-US" dirty="0" smtClean="0"/>
              <a:t>e risks of virtual reality?</a:t>
            </a:r>
            <a:endParaRPr lang="en-US" dirty="0"/>
          </a:p>
        </p:txBody>
      </p:sp>
      <p:sp>
        <p:nvSpPr>
          <p:cNvPr id="3" name="Content Placeholder 2"/>
          <p:cNvSpPr>
            <a:spLocks noGrp="1"/>
          </p:cNvSpPr>
          <p:nvPr>
            <p:ph idx="1"/>
          </p:nvPr>
        </p:nvSpPr>
        <p:spPr/>
        <p:txBody>
          <a:bodyPr/>
          <a:lstStyle/>
          <a:p>
            <a:r>
              <a:rPr lang="en-US" dirty="0"/>
              <a:t>VR can cause physical discomfort for some users, such as motion sickness, headaches, and eye strain. This is due to the fact that VR can simulate movement and depth perception in ways that can be disorienting for some users</a:t>
            </a:r>
            <a:r>
              <a:rPr lang="en-US" dirty="0" smtClean="0"/>
              <a:t>.</a:t>
            </a:r>
          </a:p>
          <a:p>
            <a:r>
              <a:rPr lang="en-US" dirty="0"/>
              <a:t>Like any form of technology, VR has the potential to be addictive for some users. This can lead to excessive use of VR and a decrease in other activities, which can have negative effects on mental health and social relationships.</a:t>
            </a:r>
            <a:endParaRPr lang="en-US" dirty="0"/>
          </a:p>
        </p:txBody>
      </p:sp>
    </p:spTree>
    <p:extLst>
      <p:ext uri="{BB962C8B-B14F-4D97-AF65-F5344CB8AC3E}">
        <p14:creationId xmlns:p14="http://schemas.microsoft.com/office/powerpoint/2010/main" val="2264207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sz="2800" dirty="0" smtClean="0"/>
              <a:t>1. What are the 3 beneficial use of virtual reality?</a:t>
            </a:r>
            <a:endParaRPr lang="en-US" dirty="0"/>
          </a:p>
          <a:p>
            <a:endParaRPr lang="en-US" sz="2800" dirty="0" smtClean="0"/>
          </a:p>
          <a:p>
            <a:r>
              <a:rPr lang="en-US" sz="2800" dirty="0" smtClean="0"/>
              <a:t>2. What can virtual reality train you for?</a:t>
            </a:r>
          </a:p>
          <a:p>
            <a:endParaRPr lang="en-US" sz="2800" dirty="0"/>
          </a:p>
          <a:p>
            <a:r>
              <a:rPr lang="en-US" sz="2800" dirty="0" smtClean="0"/>
              <a:t>3. Name two risk of virtual reality.</a:t>
            </a:r>
          </a:p>
        </p:txBody>
      </p:sp>
    </p:spTree>
    <p:extLst>
      <p:ext uri="{BB962C8B-B14F-4D97-AF65-F5344CB8AC3E}">
        <p14:creationId xmlns:p14="http://schemas.microsoft.com/office/powerpoint/2010/main" val="810270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456</TotalTime>
  <Words>398</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Virtual Reality</vt:lpstr>
      <vt:lpstr>What is virtual reality?</vt:lpstr>
      <vt:lpstr>How is virtual reality useful?</vt:lpstr>
      <vt:lpstr>How does virtual reality work?</vt:lpstr>
      <vt:lpstr>What are the risks of virtual reality?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2023-03-10T09:42:58Z</dcterms:created>
  <dcterms:modified xsi:type="dcterms:W3CDTF">2023-03-29T18:10:19Z</dcterms:modified>
</cp:coreProperties>
</file>