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1" r:id="rId9"/>
    <p:sldId id="265" r:id="rId10"/>
    <p:sldId id="26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AEE2D-2246-4A06-B102-B5263F3E73EB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62C63-56CD-48A0-B510-058E56A05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0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62C63-56CD-48A0-B510-058E56A050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8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262C63-56CD-48A0-B510-058E56A050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854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451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18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864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4671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18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874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81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806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987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77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25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3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6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95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067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8268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32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7E5C904-E851-4CF6-803D-3E98464799F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85DF3FA-192F-4A63-AA05-955448A43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ntalfloss.com/article/519262/facts-about-dwarf-planet-makemake" TargetMode="External"/><Relationship Id="rId3" Type="http://schemas.openxmlformats.org/officeDocument/2006/relationships/hyperlink" Target="https://www.britannica.com/place/Milky-Way-Galaxy" TargetMode="External"/><Relationship Id="rId7" Type="http://schemas.openxmlformats.org/officeDocument/2006/relationships/hyperlink" Target="https://www.mentalfloss.com/article/552085/dwarf-planet-eris-facts" TargetMode="External"/><Relationship Id="rId2" Type="http://schemas.openxmlformats.org/officeDocument/2006/relationships/hyperlink" Target="https://www.space.com/19915-milky-way-galaxy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unkidslive.com/learn/top-10-facts/top-10-facts-about-pluto/" TargetMode="External"/><Relationship Id="rId5" Type="http://schemas.openxmlformats.org/officeDocument/2006/relationships/hyperlink" Target="https://nineplanets.org/questions/how-many-planets-are-in-the-milky-way/#:~:text=What%20Planets%20are%20in%20the,Makemake%2C%20Haumea%2C%20and%20Ceres" TargetMode="External"/><Relationship Id="rId10" Type="http://schemas.openxmlformats.org/officeDocument/2006/relationships/hyperlink" Target="https://15facts.com/facts-about-ceres-the-dwarf-planet/" TargetMode="External"/><Relationship Id="rId4" Type="http://schemas.openxmlformats.org/officeDocument/2006/relationships/hyperlink" Target="https://earthsky.org/astronomy-essentials/definition-what-is-a-galaxy/" TargetMode="External"/><Relationship Id="rId9" Type="http://schemas.openxmlformats.org/officeDocument/2006/relationships/hyperlink" Target="https://www.mentalfloss.com/article/519236/facts-about-dwarf-planet-haumea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sky.org/astronomy-essentials/how-far-is-a-light-ye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arthsky.org/tonight/before-summer-ends-see-the-milky-wa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annica.com/place/Sun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www.britannica.com/science/star-astronomy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youtube.com/watch?v=0La58bUNNzQ" TargetMode="External"/><Relationship Id="rId5" Type="http://schemas.openxmlformats.org/officeDocument/2006/relationships/hyperlink" Target="https://www.britannica.com/place/Earth" TargetMode="External"/><Relationship Id="rId4" Type="http://schemas.openxmlformats.org/officeDocument/2006/relationships/hyperlink" Target="https://www.britannica.com/dictionary/luminous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HiljMMzy2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C8313-2D88-4A55-9DF9-F089814534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49AAE9-87E4-48C5-B925-2FCC70013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Done by: Natalie </a:t>
            </a:r>
            <a:r>
              <a:rPr lang="en-US" dirty="0" err="1"/>
              <a:t>zabaneh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548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8694F62-54A6-4FBF-BB7C-A6F78516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E978E1-474D-4D6C-BB68-1CA9B26DC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hlinkClick r:id="rId2"/>
              </a:rPr>
              <a:t>https://www.space.com/19915-milky-way-galaxy.html</a:t>
            </a:r>
            <a:endParaRPr lang="en-US" dirty="0"/>
          </a:p>
          <a:p>
            <a:r>
              <a:rPr lang="en-US" dirty="0">
                <a:hlinkClick r:id="rId3"/>
              </a:rPr>
              <a:t>https://www.britannica.com/place/Milky-Way-Galaxy</a:t>
            </a:r>
            <a:endParaRPr lang="en-US" dirty="0"/>
          </a:p>
          <a:p>
            <a:r>
              <a:rPr lang="en-US" dirty="0">
                <a:hlinkClick r:id="rId4"/>
              </a:rPr>
              <a:t>https://earthsky.org/astronomy-essentials/definition-what-is-a-galaxy/</a:t>
            </a:r>
            <a:endParaRPr lang="en-US" dirty="0"/>
          </a:p>
          <a:p>
            <a:r>
              <a:rPr lang="en-US" dirty="0">
                <a:hlinkClick r:id="rId5"/>
              </a:rPr>
              <a:t>https://nineplanets.org/questions/how-many-planets-are-in-the-milky-way/#:~:text=What%20Planets%20are%20in%20the,Makemake%2C%20Haumea%2C%20and%20Ceres</a:t>
            </a:r>
            <a:endParaRPr lang="en-US" dirty="0"/>
          </a:p>
          <a:p>
            <a:r>
              <a:rPr lang="en-US" dirty="0">
                <a:hlinkClick r:id="rId6"/>
              </a:rPr>
              <a:t>https://www.funkidslive.com/learn/top-10-facts/top-10-facts-about-pluto/</a:t>
            </a:r>
            <a:endParaRPr lang="en-US" dirty="0"/>
          </a:p>
          <a:p>
            <a:r>
              <a:rPr lang="en-US" dirty="0">
                <a:hlinkClick r:id="rId7"/>
              </a:rPr>
              <a:t>https://www.mentalfloss.com/article/552085/dwarf-planet-eris-facts</a:t>
            </a:r>
            <a:endParaRPr lang="en-US" dirty="0"/>
          </a:p>
          <a:p>
            <a:r>
              <a:rPr lang="en-US" dirty="0">
                <a:hlinkClick r:id="rId8"/>
              </a:rPr>
              <a:t>https://www.mentalfloss.com/article/519262/facts-about-dwarf-planet-makemake</a:t>
            </a:r>
            <a:endParaRPr lang="en-US" dirty="0"/>
          </a:p>
          <a:p>
            <a:r>
              <a:rPr lang="en-US" dirty="0">
                <a:hlinkClick r:id="rId9"/>
              </a:rPr>
              <a:t>https://www.mentalfloss.com/article/519236/facts-about-dwarf-planet-haumea</a:t>
            </a:r>
            <a:endParaRPr lang="en-US" dirty="0"/>
          </a:p>
          <a:p>
            <a:r>
              <a:rPr lang="en-US" dirty="0">
                <a:hlinkClick r:id="rId10"/>
              </a:rPr>
              <a:t>https://15facts.com/facts-about-ceres-the-dwarf-planet/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60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D373B-8459-4870-8EB2-2B7593E3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2DDE86-8FFC-40C9-839B-50593098A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63524" y="0"/>
            <a:ext cx="13371279" cy="705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18594-EFF6-4297-801F-D3BE2586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universe in your opinion?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0C011-6D0D-435D-90D7-5B4A742B4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 scientist says:</a:t>
            </a:r>
          </a:p>
          <a:p>
            <a:pPr marL="0" indent="0">
              <a:buNone/>
            </a:pPr>
            <a:r>
              <a:rPr lang="en-US" dirty="0"/>
              <a:t>A galaxy is a vast island of gas, dust and stars in an ocean of space. Typically, galaxies are millions of </a:t>
            </a:r>
            <a:r>
              <a:rPr lang="en-US" dirty="0">
                <a:hlinkClick r:id="rId3"/>
              </a:rPr>
              <a:t>light-years</a:t>
            </a:r>
            <a:r>
              <a:rPr lang="en-US" dirty="0"/>
              <a:t> apart. Galaxies are the building blocks of our universe.</a:t>
            </a:r>
          </a:p>
          <a:p>
            <a:pPr marL="0" indent="0">
              <a:buNone/>
            </a:pPr>
            <a:r>
              <a:rPr lang="en-US" dirty="0"/>
              <a:t>A galaxy can contain hundreds of billions of stars and be many thousands of light-years across. Our own galaxy, the </a:t>
            </a:r>
            <a:r>
              <a:rPr lang="en-US" dirty="0">
                <a:hlinkClick r:id="rId4"/>
              </a:rPr>
              <a:t>Milky Way</a:t>
            </a:r>
            <a:r>
              <a:rPr lang="en-US" dirty="0"/>
              <a:t>, is around 100,000 light-years in diameter. That’s about 587,900 trillion miles, or nearly a million trillion kilometers.  </a:t>
            </a:r>
          </a:p>
        </p:txBody>
      </p:sp>
    </p:spTree>
    <p:extLst>
      <p:ext uri="{BB962C8B-B14F-4D97-AF65-F5344CB8AC3E}">
        <p14:creationId xmlns:p14="http://schemas.microsoft.com/office/powerpoint/2010/main" val="16244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F6622-8459-4AFE-8E5C-E08EB9A5E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Milky way: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B4A33-F8D4-4DF3-A72F-636DC556CDD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Milky Way Galaxy</a:t>
            </a:r>
            <a:r>
              <a:rPr lang="en-US" dirty="0"/>
              <a:t>, large spiral system consisting of several hundred billion </a:t>
            </a:r>
            <a:r>
              <a:rPr lang="en-US" dirty="0">
                <a:hlinkClick r:id="rId2"/>
              </a:rPr>
              <a:t>stars</a:t>
            </a:r>
            <a:r>
              <a:rPr lang="en-US" dirty="0"/>
              <a:t>, one of which is the </a:t>
            </a:r>
            <a:r>
              <a:rPr lang="en-US" dirty="0">
                <a:hlinkClick r:id="rId3"/>
              </a:rPr>
              <a:t>Sun</a:t>
            </a:r>
            <a:r>
              <a:rPr lang="en-US" dirty="0"/>
              <a:t>. It takes its name from the Milky Way, the irregular </a:t>
            </a:r>
            <a:r>
              <a:rPr lang="en-US" dirty="0">
                <a:hlinkClick r:id="rId4"/>
              </a:rPr>
              <a:t>luminous</a:t>
            </a:r>
            <a:r>
              <a:rPr lang="en-US" dirty="0"/>
              <a:t> band of stars and gas clouds that stretches across the sky as seen from </a:t>
            </a:r>
            <a:r>
              <a:rPr lang="en-US" dirty="0">
                <a:hlinkClick r:id="rId5"/>
              </a:rPr>
              <a:t>Earth</a:t>
            </a:r>
            <a:r>
              <a:rPr lang="en-US" dirty="0"/>
              <a:t>.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96DDD-1854-41F6-990E-5B0DC5709D7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>
                <a:hlinkClick r:id="rId6"/>
              </a:rPr>
              <a:t>https://www.youtube.com/watch?v=0La58bUNNzQ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E30CD9-3F31-44BF-A388-0ECC0C108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0249" y="3429000"/>
            <a:ext cx="2223623" cy="27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9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F0542-3989-4BFE-A7DD-43803A247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planets are in the milky way?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91A2C-700D-4032-8C71-9C1C45434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100 billion planets</a:t>
            </a:r>
          </a:p>
          <a:p>
            <a:r>
              <a:rPr lang="en-US" dirty="0"/>
              <a:t>Astronomers aren't quite sure how many planets are in the Milky Way, given we have only found a few thousand all told, but one NASA estimate suggests it's more than 100 billion planets. How many solar systems there are in the Milky Way is also a mystery, as we are still looking for the planets.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B9128-D33C-4A2F-BCC2-DAD16FCD62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planets that are know at the moment: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most well-known planets in our Milky Way are the eight planets of our Solar System, namely Mercury, Venus, Earth, mars, Jupiter, Saturn, Uranus, and Neptune . There are also the five dwarf planets Pluto, Eris, Makemake, Haumea, and Ceres.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12F0C4-3731-47C7-AB4D-D93D530A0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893" y="5157493"/>
            <a:ext cx="994311" cy="108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1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C51EA-EC26-4D2E-83DA-FFCC36C06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Five facts about each planet: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67E4925-B4A6-49E8-A97C-FD1C5A071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Pluto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19C05-C4AD-411C-A914-044A045BC4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 Pluto was considered a planet until 2006</a:t>
            </a:r>
          </a:p>
          <a:p>
            <a:r>
              <a:rPr lang="en-US" b="1" dirty="0"/>
              <a:t> Sometimes Pluto is closer to The Sun than Neptune</a:t>
            </a:r>
          </a:p>
          <a:p>
            <a:br>
              <a:rPr lang="en-US" b="1" dirty="0"/>
            </a:br>
            <a:r>
              <a:rPr lang="en-US" b="1" dirty="0"/>
              <a:t> Pluto is smaller than the Moon</a:t>
            </a:r>
          </a:p>
          <a:p>
            <a:br>
              <a:rPr lang="en-US" b="1" dirty="0"/>
            </a:br>
            <a:r>
              <a:rPr lang="en-US" b="1" dirty="0"/>
              <a:t> A year on Pluto is 248 Earth years</a:t>
            </a:r>
          </a:p>
          <a:p>
            <a:r>
              <a:rPr lang="en-US" b="1" dirty="0"/>
              <a:t> A day on Pluto lasts 153 hours, or about 6 Earth days.</a:t>
            </a: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8B6F936-DE6B-4F73-99AC-7C53105CD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Eris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A1BC2D1-7BFB-43D1-9004-DB32FC1720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/>
              <a:t> Eris was once thought to be bigger than Pluto.</a:t>
            </a:r>
          </a:p>
          <a:p>
            <a:r>
              <a:rPr lang="en-US" b="1" dirty="0"/>
              <a:t>Initially, Eris was called </a:t>
            </a:r>
            <a:r>
              <a:rPr lang="en-US" b="1" dirty="0" err="1"/>
              <a:t>Xena</a:t>
            </a:r>
            <a:endParaRPr lang="en-US" b="1" dirty="0"/>
          </a:p>
          <a:p>
            <a:r>
              <a:rPr lang="en-US" b="1" dirty="0"/>
              <a:t> Its surface is like Pluto's heart.</a:t>
            </a:r>
          </a:p>
          <a:p>
            <a:r>
              <a:rPr lang="en-US" b="1" dirty="0"/>
              <a:t>A mission to Eris will take a while.</a:t>
            </a:r>
          </a:p>
          <a:p>
            <a:r>
              <a:rPr lang="en-US" b="1" dirty="0"/>
              <a:t> An Eridian day is just slightly longer than Earth's.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ECE17-187F-4782-9E4A-2D352D001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0050" y="5127376"/>
            <a:ext cx="1907098" cy="10727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1AF2E6-7263-4E66-934A-ECC6978F2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601" y="4869298"/>
            <a:ext cx="2472349" cy="12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9175-3123-4A41-AA7E-3B4F75BC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AE6B0-9DAB-4EE6-AAC8-71057FB22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Makemake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3BDB6-0CE0-46EE-8329-E95FDBB0A5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It’s impressively bright.</a:t>
            </a:r>
          </a:p>
          <a:p>
            <a:r>
              <a:rPr lang="en-US" dirty="0"/>
              <a:t>Makemake’s surface is volatile</a:t>
            </a:r>
            <a:r>
              <a:rPr lang="en-US" b="1" dirty="0"/>
              <a:t>.</a:t>
            </a:r>
          </a:p>
          <a:p>
            <a:r>
              <a:rPr lang="en-US" dirty="0"/>
              <a:t>Its moon was only recently discovered.</a:t>
            </a:r>
          </a:p>
          <a:p>
            <a:r>
              <a:rPr lang="en-US" dirty="0"/>
              <a:t>Much of makemake remains mysterious.</a:t>
            </a:r>
          </a:p>
          <a:p>
            <a:r>
              <a:rPr lang="en-US" dirty="0"/>
              <a:t>There are no plans to visit makemake…yet.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F9AB4D-AEA7-4370-B135-7250C6F5C9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Haumea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B1DD00-F989-43C9-A49F-9359382926A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Three haumeas could fit side by side in earth.</a:t>
            </a:r>
            <a:r>
              <a:rPr lang="en-US" b="1" dirty="0"/>
              <a:t> </a:t>
            </a:r>
          </a:p>
          <a:p>
            <a:r>
              <a:rPr lang="en-US" dirty="0"/>
              <a:t>Haumea’s surface is extremely bright.</a:t>
            </a:r>
          </a:p>
          <a:p>
            <a:r>
              <a:rPr lang="en-US" dirty="0"/>
              <a:t>Haumea has one of the shortest days in the entire solar system.</a:t>
            </a:r>
          </a:p>
          <a:p>
            <a:r>
              <a:rPr lang="en-US" dirty="0"/>
              <a:t>High-speed collisions may explain Haumea’s two moons.</a:t>
            </a:r>
          </a:p>
          <a:p>
            <a:r>
              <a:rPr lang="en-US" dirty="0"/>
              <a:t>One moon has water ice-just like Haumea.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539576-40D2-417D-8FEC-F78CCE4EB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43" y="1006748"/>
            <a:ext cx="1851536" cy="15568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C9B268-6546-4971-A446-27F63A240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488" y="872985"/>
            <a:ext cx="2073679" cy="20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9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1F18F-EDAC-4EED-9F4A-F558D123C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A2325-A5F5-4B01-9935-6B0B1FCFED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F6587-7447-4640-98FB-334AC958D7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Ceres was the first object considered to be an asteroid.</a:t>
            </a:r>
          </a:p>
          <a:p>
            <a:r>
              <a:rPr lang="en-US" dirty="0"/>
              <a:t>Ceres officially became a dwarf planet in 2006. </a:t>
            </a:r>
          </a:p>
          <a:p>
            <a:r>
              <a:rPr lang="en-US" dirty="0"/>
              <a:t>It is the smallest dwarf planet. </a:t>
            </a:r>
          </a:p>
          <a:p>
            <a:r>
              <a:rPr lang="en-US" dirty="0"/>
              <a:t>Ceres is located between Mars and Jupiter.</a:t>
            </a:r>
          </a:p>
          <a:p>
            <a:r>
              <a:rPr lang="en-US" dirty="0"/>
              <a:t>It takes Ceres 4.6 years to go around the sun.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F1EAEA-34CF-4899-9186-9DFD62143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E47B2D-F21D-4DFA-85BF-9026135504C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450215" y="3243263"/>
            <a:ext cx="4177896" cy="263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06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378A2-50D5-45CE-8CB0-CC1A9DC1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not alone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9E141B-C801-4F04-9013-8BD4BF54E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https://www.youtube.com/watch?v=CHiljMMzy2E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91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836B1-028E-4B07-B2B5-4A7D32D84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part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C6B74-4AEF-4CEA-9111-6706D897E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Did you thought that the Universe was this big? why/why not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Do you think that there are more planets in the milky that hasn’t been discovered?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What are your thoughts about the planets that I mentioned in past slides?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At the moment, do have any thoughts about this topic?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598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152</TotalTime>
  <Words>436</Words>
  <Application>Microsoft Office PowerPoint</Application>
  <PresentationFormat>Widescreen</PresentationFormat>
  <Paragraphs>125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Garamond</vt:lpstr>
      <vt:lpstr>Wingdings</vt:lpstr>
      <vt:lpstr>Organic</vt:lpstr>
      <vt:lpstr>Universe </vt:lpstr>
      <vt:lpstr>What is the universe in your opinion?</vt:lpstr>
      <vt:lpstr>Milky way:</vt:lpstr>
      <vt:lpstr>How many planets are in the milky way?</vt:lpstr>
      <vt:lpstr>Five facts about each planet:</vt:lpstr>
      <vt:lpstr>PowerPoint Presentation</vt:lpstr>
      <vt:lpstr>PowerPoint Presentation</vt:lpstr>
      <vt:lpstr>We are not alone</vt:lpstr>
      <vt:lpstr>Questions part</vt:lpstr>
      <vt:lpstr>Links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HANNA KAREEM ZABANEH</dc:creator>
  <cp:lastModifiedBy>HANNA KAREEM ZABANEH</cp:lastModifiedBy>
  <cp:revision>16</cp:revision>
  <dcterms:created xsi:type="dcterms:W3CDTF">2023-03-28T18:08:29Z</dcterms:created>
  <dcterms:modified xsi:type="dcterms:W3CDTF">2023-03-29T18:06:30Z</dcterms:modified>
</cp:coreProperties>
</file>