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een Ehab Shakhloul Yousef" initials="JESY" lastIdx="1" clrIdx="0">
    <p:extLst>
      <p:ext uri="{19B8F6BF-5375-455C-9EA6-DF929625EA0E}">
        <p15:presenceInfo xmlns:p15="http://schemas.microsoft.com/office/powerpoint/2012/main" userId="S::Justeen.Yousef@nesjo.education::ee473af5-7c10-404a-958c-7f7396c090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3-24T13:23:06.043" idx="1">
    <p:pos x="7134" y="1655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983C62-BB98-44F0-80FE-C0E4666F7135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A87505-D942-4A0D-9494-9CBE3781502A}">
      <dgm:prSet/>
      <dgm:spPr/>
      <dgm:t>
        <a:bodyPr/>
        <a:lstStyle/>
        <a:p>
          <a:r>
            <a:rPr lang="en-US" b="1" dirty="0"/>
            <a:t>2019:Manchester united</a:t>
          </a:r>
        </a:p>
      </dgm:t>
    </dgm:pt>
    <dgm:pt modelId="{5DEA40E4-12D1-4AD1-B63B-7A70AE3390CC}" type="parTrans" cxnId="{379B343E-F985-41B9-9B9D-CD2A55EE4F2A}">
      <dgm:prSet/>
      <dgm:spPr/>
      <dgm:t>
        <a:bodyPr/>
        <a:lstStyle/>
        <a:p>
          <a:endParaRPr lang="en-US"/>
        </a:p>
      </dgm:t>
    </dgm:pt>
    <dgm:pt modelId="{78BB779E-01D7-4258-9059-B00057929B52}" type="sibTrans" cxnId="{379B343E-F985-41B9-9B9D-CD2A55EE4F2A}">
      <dgm:prSet/>
      <dgm:spPr/>
      <dgm:t>
        <a:bodyPr/>
        <a:lstStyle/>
        <a:p>
          <a:endParaRPr lang="en-US"/>
        </a:p>
      </dgm:t>
    </dgm:pt>
    <dgm:pt modelId="{7205DF51-4D81-4815-90B0-08E2F081EDD0}">
      <dgm:prSet/>
      <dgm:spPr/>
      <dgm:t>
        <a:bodyPr/>
        <a:lstStyle/>
        <a:p>
          <a:r>
            <a:rPr lang="en-US" b="1" dirty="0"/>
            <a:t>2020:Liverpool</a:t>
          </a:r>
        </a:p>
      </dgm:t>
    </dgm:pt>
    <dgm:pt modelId="{11146DA0-B995-40C1-9B67-DBCEDBD59AD6}" type="parTrans" cxnId="{4DE126D4-6894-4964-8708-214777EE377A}">
      <dgm:prSet/>
      <dgm:spPr/>
      <dgm:t>
        <a:bodyPr/>
        <a:lstStyle/>
        <a:p>
          <a:endParaRPr lang="en-US"/>
        </a:p>
      </dgm:t>
    </dgm:pt>
    <dgm:pt modelId="{4774AAC5-E899-40F6-9183-FEE4F5B285F3}" type="sibTrans" cxnId="{4DE126D4-6894-4964-8708-214777EE377A}">
      <dgm:prSet/>
      <dgm:spPr/>
      <dgm:t>
        <a:bodyPr/>
        <a:lstStyle/>
        <a:p>
          <a:endParaRPr lang="en-US"/>
        </a:p>
      </dgm:t>
    </dgm:pt>
    <dgm:pt modelId="{4056F30B-5C7D-4730-96AA-64409E8FFF22}">
      <dgm:prSet/>
      <dgm:spPr/>
      <dgm:t>
        <a:bodyPr/>
        <a:lstStyle/>
        <a:p>
          <a:r>
            <a:rPr lang="en-US" b="1" dirty="0"/>
            <a:t>2021:everton</a:t>
          </a:r>
        </a:p>
      </dgm:t>
    </dgm:pt>
    <dgm:pt modelId="{307C4520-B2EF-4B9F-931A-C9E6A09D5DA6}" type="parTrans" cxnId="{B6971EAC-2E30-4BE9-B833-8AEA44C6AE86}">
      <dgm:prSet/>
      <dgm:spPr/>
      <dgm:t>
        <a:bodyPr/>
        <a:lstStyle/>
        <a:p>
          <a:endParaRPr lang="en-US"/>
        </a:p>
      </dgm:t>
    </dgm:pt>
    <dgm:pt modelId="{1D754201-2D5C-4B24-B305-B939D05E1110}" type="sibTrans" cxnId="{B6971EAC-2E30-4BE9-B833-8AEA44C6AE86}">
      <dgm:prSet/>
      <dgm:spPr/>
      <dgm:t>
        <a:bodyPr/>
        <a:lstStyle/>
        <a:p>
          <a:endParaRPr lang="en-US"/>
        </a:p>
      </dgm:t>
    </dgm:pt>
    <dgm:pt modelId="{8FBCD4D9-20DA-4A96-A3A7-CE3965E54D92}">
      <dgm:prSet/>
      <dgm:spPr/>
      <dgm:t>
        <a:bodyPr/>
        <a:lstStyle/>
        <a:p>
          <a:r>
            <a:rPr lang="en-US" b="1" dirty="0"/>
            <a:t>2022:real </a:t>
          </a:r>
          <a:r>
            <a:rPr lang="en-US" b="1" dirty="0" err="1"/>
            <a:t>madrid</a:t>
          </a:r>
          <a:endParaRPr lang="en-US" b="1" dirty="0"/>
        </a:p>
      </dgm:t>
    </dgm:pt>
    <dgm:pt modelId="{C7515DD7-980D-4324-ADDE-58E7C4BF3AD8}" type="parTrans" cxnId="{0A9410A3-C88B-4247-B7CC-E89A7A267F51}">
      <dgm:prSet/>
      <dgm:spPr/>
      <dgm:t>
        <a:bodyPr/>
        <a:lstStyle/>
        <a:p>
          <a:endParaRPr lang="en-US"/>
        </a:p>
      </dgm:t>
    </dgm:pt>
    <dgm:pt modelId="{693A17E7-FDC1-4BC7-95F8-CC418DB4DFCD}" type="sibTrans" cxnId="{0A9410A3-C88B-4247-B7CC-E89A7A267F51}">
      <dgm:prSet/>
      <dgm:spPr/>
      <dgm:t>
        <a:bodyPr/>
        <a:lstStyle/>
        <a:p>
          <a:endParaRPr lang="en-US"/>
        </a:p>
      </dgm:t>
    </dgm:pt>
    <dgm:pt modelId="{31E62FBD-E202-4349-8D0B-8AE2551D2837}">
      <dgm:prSet/>
      <dgm:spPr/>
      <dgm:t>
        <a:bodyPr/>
        <a:lstStyle/>
        <a:p>
          <a:r>
            <a:rPr lang="en-US" b="1" dirty="0"/>
            <a:t>2023:F C B</a:t>
          </a:r>
        </a:p>
      </dgm:t>
    </dgm:pt>
    <dgm:pt modelId="{B67C3B0D-2E21-4604-BD1B-5A59B776417E}" type="parTrans" cxnId="{BE6D9A11-7008-40F7-9297-742CEF7B92EC}">
      <dgm:prSet/>
      <dgm:spPr/>
      <dgm:t>
        <a:bodyPr/>
        <a:lstStyle/>
        <a:p>
          <a:endParaRPr lang="en-US"/>
        </a:p>
      </dgm:t>
    </dgm:pt>
    <dgm:pt modelId="{8877B7CB-7384-4855-A22D-6FD97CDBCC7E}" type="sibTrans" cxnId="{BE6D9A11-7008-40F7-9297-742CEF7B92EC}">
      <dgm:prSet/>
      <dgm:spPr/>
      <dgm:t>
        <a:bodyPr/>
        <a:lstStyle/>
        <a:p>
          <a:endParaRPr lang="en-US"/>
        </a:p>
      </dgm:t>
    </dgm:pt>
    <dgm:pt modelId="{FFF9EE65-BCEA-4F65-954C-5B8426668F7A}" type="pres">
      <dgm:prSet presAssocID="{9D983C62-BB98-44F0-80FE-C0E4666F7135}" presName="Name0" presStyleCnt="0">
        <dgm:presLayoutVars>
          <dgm:chMax val="7"/>
          <dgm:chPref val="5"/>
        </dgm:presLayoutVars>
      </dgm:prSet>
      <dgm:spPr/>
    </dgm:pt>
    <dgm:pt modelId="{79E50624-4053-411C-865C-DF729DF00D3D}" type="pres">
      <dgm:prSet presAssocID="{9D983C62-BB98-44F0-80FE-C0E4666F7135}" presName="arrowNode" presStyleLbl="node1" presStyleIdx="0" presStyleCnt="1"/>
      <dgm:spPr>
        <a:solidFill>
          <a:schemeClr val="tx1">
            <a:lumMod val="95000"/>
            <a:lumOff val="5000"/>
          </a:schemeClr>
        </a:solidFill>
      </dgm:spPr>
    </dgm:pt>
    <dgm:pt modelId="{6B30F6AB-5000-4A7D-8760-7181101A974F}" type="pres">
      <dgm:prSet presAssocID="{65A87505-D942-4A0D-9494-9CBE3781502A}" presName="txNode1" presStyleLbl="revTx" presStyleIdx="0" presStyleCnt="5" custLinFactNeighborX="-1589" custLinFactNeighborY="-2021">
        <dgm:presLayoutVars>
          <dgm:bulletEnabled val="1"/>
        </dgm:presLayoutVars>
      </dgm:prSet>
      <dgm:spPr/>
    </dgm:pt>
    <dgm:pt modelId="{5BEF55A6-BE90-4242-B016-320F52651351}" type="pres">
      <dgm:prSet presAssocID="{7205DF51-4D81-4815-90B0-08E2F081EDD0}" presName="txNode2" presStyleLbl="revTx" presStyleIdx="1" presStyleCnt="5">
        <dgm:presLayoutVars>
          <dgm:bulletEnabled val="1"/>
        </dgm:presLayoutVars>
      </dgm:prSet>
      <dgm:spPr/>
    </dgm:pt>
    <dgm:pt modelId="{25001EAD-A6F8-455A-AAEF-6E0B83BD6586}" type="pres">
      <dgm:prSet presAssocID="{4774AAC5-E899-40F6-9183-FEE4F5B285F3}" presName="dotNode2" presStyleCnt="0"/>
      <dgm:spPr/>
    </dgm:pt>
    <dgm:pt modelId="{F9FB56C1-8A5E-477D-A79D-BEE021CB8680}" type="pres">
      <dgm:prSet presAssocID="{4774AAC5-E899-40F6-9183-FEE4F5B285F3}" presName="dotRepeatNode" presStyleLbl="fgShp" presStyleIdx="0" presStyleCnt="3"/>
      <dgm:spPr/>
    </dgm:pt>
    <dgm:pt modelId="{3A50F924-AE13-46E6-9F4F-0B25FBD96BE9}" type="pres">
      <dgm:prSet presAssocID="{4056F30B-5C7D-4730-96AA-64409E8FFF22}" presName="txNode3" presStyleLbl="revTx" presStyleIdx="2" presStyleCnt="5">
        <dgm:presLayoutVars>
          <dgm:bulletEnabled val="1"/>
        </dgm:presLayoutVars>
      </dgm:prSet>
      <dgm:spPr/>
    </dgm:pt>
    <dgm:pt modelId="{FB650D13-115C-47F6-BCBB-30E6206D0F35}" type="pres">
      <dgm:prSet presAssocID="{1D754201-2D5C-4B24-B305-B939D05E1110}" presName="dotNode3" presStyleCnt="0"/>
      <dgm:spPr/>
    </dgm:pt>
    <dgm:pt modelId="{C7402280-4FB3-4799-B809-1D5A49F39E4E}" type="pres">
      <dgm:prSet presAssocID="{1D754201-2D5C-4B24-B305-B939D05E1110}" presName="dotRepeatNode" presStyleLbl="fgShp" presStyleIdx="1" presStyleCnt="3"/>
      <dgm:spPr/>
    </dgm:pt>
    <dgm:pt modelId="{9B895F61-39CD-45C6-9E33-209811CDAB93}" type="pres">
      <dgm:prSet presAssocID="{8FBCD4D9-20DA-4A96-A3A7-CE3965E54D92}" presName="txNode4" presStyleLbl="revTx" presStyleIdx="3" presStyleCnt="5">
        <dgm:presLayoutVars>
          <dgm:bulletEnabled val="1"/>
        </dgm:presLayoutVars>
      </dgm:prSet>
      <dgm:spPr/>
    </dgm:pt>
    <dgm:pt modelId="{AF43F361-F425-487F-ABCD-3F30AAC4795D}" type="pres">
      <dgm:prSet presAssocID="{693A17E7-FDC1-4BC7-95F8-CC418DB4DFCD}" presName="dotNode4" presStyleCnt="0"/>
      <dgm:spPr/>
    </dgm:pt>
    <dgm:pt modelId="{E50AC043-48B3-4714-B804-B9B4409A511A}" type="pres">
      <dgm:prSet presAssocID="{693A17E7-FDC1-4BC7-95F8-CC418DB4DFCD}" presName="dotRepeatNode" presStyleLbl="fgShp" presStyleIdx="2" presStyleCnt="3"/>
      <dgm:spPr/>
    </dgm:pt>
    <dgm:pt modelId="{B3FD1437-DD59-4F49-897D-84A53F17E3AA}" type="pres">
      <dgm:prSet presAssocID="{31E62FBD-E202-4349-8D0B-8AE2551D2837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EFC03804-5E59-4EFD-B556-01BE1C016D68}" type="presOf" srcId="{9D983C62-BB98-44F0-80FE-C0E4666F7135}" destId="{FFF9EE65-BCEA-4F65-954C-5B8426668F7A}" srcOrd="0" destOrd="0" presId="urn:microsoft.com/office/officeart/2009/3/layout/DescendingProcess"/>
    <dgm:cxn modelId="{BE6D9A11-7008-40F7-9297-742CEF7B92EC}" srcId="{9D983C62-BB98-44F0-80FE-C0E4666F7135}" destId="{31E62FBD-E202-4349-8D0B-8AE2551D2837}" srcOrd="4" destOrd="0" parTransId="{B67C3B0D-2E21-4604-BD1B-5A59B776417E}" sibTransId="{8877B7CB-7384-4855-A22D-6FD97CDBCC7E}"/>
    <dgm:cxn modelId="{65F44012-B3FE-496C-8960-DC24FB109BA9}" type="presOf" srcId="{4774AAC5-E899-40F6-9183-FEE4F5B285F3}" destId="{F9FB56C1-8A5E-477D-A79D-BEE021CB8680}" srcOrd="0" destOrd="0" presId="urn:microsoft.com/office/officeart/2009/3/layout/DescendingProcess"/>
    <dgm:cxn modelId="{379B343E-F985-41B9-9B9D-CD2A55EE4F2A}" srcId="{9D983C62-BB98-44F0-80FE-C0E4666F7135}" destId="{65A87505-D942-4A0D-9494-9CBE3781502A}" srcOrd="0" destOrd="0" parTransId="{5DEA40E4-12D1-4AD1-B63B-7A70AE3390CC}" sibTransId="{78BB779E-01D7-4258-9059-B00057929B52}"/>
    <dgm:cxn modelId="{5A3E4944-4F16-47E2-AE38-934474A9A733}" type="presOf" srcId="{31E62FBD-E202-4349-8D0B-8AE2551D2837}" destId="{B3FD1437-DD59-4F49-897D-84A53F17E3AA}" srcOrd="0" destOrd="0" presId="urn:microsoft.com/office/officeart/2009/3/layout/DescendingProcess"/>
    <dgm:cxn modelId="{31F80B58-25FB-4788-8C94-32996C18BF6A}" type="presOf" srcId="{65A87505-D942-4A0D-9494-9CBE3781502A}" destId="{6B30F6AB-5000-4A7D-8760-7181101A974F}" srcOrd="0" destOrd="0" presId="urn:microsoft.com/office/officeart/2009/3/layout/DescendingProcess"/>
    <dgm:cxn modelId="{F2ABAD9D-6B84-4D8E-B501-CA2280BA0380}" type="presOf" srcId="{7205DF51-4D81-4815-90B0-08E2F081EDD0}" destId="{5BEF55A6-BE90-4242-B016-320F52651351}" srcOrd="0" destOrd="0" presId="urn:microsoft.com/office/officeart/2009/3/layout/DescendingProcess"/>
    <dgm:cxn modelId="{0A9410A3-C88B-4247-B7CC-E89A7A267F51}" srcId="{9D983C62-BB98-44F0-80FE-C0E4666F7135}" destId="{8FBCD4D9-20DA-4A96-A3A7-CE3965E54D92}" srcOrd="3" destOrd="0" parTransId="{C7515DD7-980D-4324-ADDE-58E7C4BF3AD8}" sibTransId="{693A17E7-FDC1-4BC7-95F8-CC418DB4DFCD}"/>
    <dgm:cxn modelId="{647034A3-139E-4BD4-8DF4-1DAB374394AF}" type="presOf" srcId="{1D754201-2D5C-4B24-B305-B939D05E1110}" destId="{C7402280-4FB3-4799-B809-1D5A49F39E4E}" srcOrd="0" destOrd="0" presId="urn:microsoft.com/office/officeart/2009/3/layout/DescendingProcess"/>
    <dgm:cxn modelId="{B6971EAC-2E30-4BE9-B833-8AEA44C6AE86}" srcId="{9D983C62-BB98-44F0-80FE-C0E4666F7135}" destId="{4056F30B-5C7D-4730-96AA-64409E8FFF22}" srcOrd="2" destOrd="0" parTransId="{307C4520-B2EF-4B9F-931A-C9E6A09D5DA6}" sibTransId="{1D754201-2D5C-4B24-B305-B939D05E1110}"/>
    <dgm:cxn modelId="{4661AAC7-202C-4FDE-BDBA-B97520D44B07}" type="presOf" srcId="{8FBCD4D9-20DA-4A96-A3A7-CE3965E54D92}" destId="{9B895F61-39CD-45C6-9E33-209811CDAB93}" srcOrd="0" destOrd="0" presId="urn:microsoft.com/office/officeart/2009/3/layout/DescendingProcess"/>
    <dgm:cxn modelId="{4DE126D4-6894-4964-8708-214777EE377A}" srcId="{9D983C62-BB98-44F0-80FE-C0E4666F7135}" destId="{7205DF51-4D81-4815-90B0-08E2F081EDD0}" srcOrd="1" destOrd="0" parTransId="{11146DA0-B995-40C1-9B67-DBCEDBD59AD6}" sibTransId="{4774AAC5-E899-40F6-9183-FEE4F5B285F3}"/>
    <dgm:cxn modelId="{9955BCE1-D66A-4893-BBB4-F4FC34F74C37}" type="presOf" srcId="{4056F30B-5C7D-4730-96AA-64409E8FFF22}" destId="{3A50F924-AE13-46E6-9F4F-0B25FBD96BE9}" srcOrd="0" destOrd="0" presId="urn:microsoft.com/office/officeart/2009/3/layout/DescendingProcess"/>
    <dgm:cxn modelId="{ECF70EF1-3260-4DD1-947D-3F11FA533567}" type="presOf" srcId="{693A17E7-FDC1-4BC7-95F8-CC418DB4DFCD}" destId="{E50AC043-48B3-4714-B804-B9B4409A511A}" srcOrd="0" destOrd="0" presId="urn:microsoft.com/office/officeart/2009/3/layout/DescendingProcess"/>
    <dgm:cxn modelId="{8AFC1A2F-078B-4390-B95C-944DCD413034}" type="presParOf" srcId="{FFF9EE65-BCEA-4F65-954C-5B8426668F7A}" destId="{79E50624-4053-411C-865C-DF729DF00D3D}" srcOrd="0" destOrd="0" presId="urn:microsoft.com/office/officeart/2009/3/layout/DescendingProcess"/>
    <dgm:cxn modelId="{2031A207-D616-4FBD-88F8-E1C2595E560E}" type="presParOf" srcId="{FFF9EE65-BCEA-4F65-954C-5B8426668F7A}" destId="{6B30F6AB-5000-4A7D-8760-7181101A974F}" srcOrd="1" destOrd="0" presId="urn:microsoft.com/office/officeart/2009/3/layout/DescendingProcess"/>
    <dgm:cxn modelId="{FFBC6562-14B6-4084-AE3F-79802A3C3822}" type="presParOf" srcId="{FFF9EE65-BCEA-4F65-954C-5B8426668F7A}" destId="{5BEF55A6-BE90-4242-B016-320F52651351}" srcOrd="2" destOrd="0" presId="urn:microsoft.com/office/officeart/2009/3/layout/DescendingProcess"/>
    <dgm:cxn modelId="{8C81AEF1-069C-4B1B-95DE-33C33C4175BF}" type="presParOf" srcId="{FFF9EE65-BCEA-4F65-954C-5B8426668F7A}" destId="{25001EAD-A6F8-455A-AAEF-6E0B83BD6586}" srcOrd="3" destOrd="0" presId="urn:microsoft.com/office/officeart/2009/3/layout/DescendingProcess"/>
    <dgm:cxn modelId="{6780B6DC-0978-422E-9672-8A152EA07E24}" type="presParOf" srcId="{25001EAD-A6F8-455A-AAEF-6E0B83BD6586}" destId="{F9FB56C1-8A5E-477D-A79D-BEE021CB8680}" srcOrd="0" destOrd="0" presId="urn:microsoft.com/office/officeart/2009/3/layout/DescendingProcess"/>
    <dgm:cxn modelId="{1C82E700-F140-4BB5-A129-EE8E2E98B165}" type="presParOf" srcId="{FFF9EE65-BCEA-4F65-954C-5B8426668F7A}" destId="{3A50F924-AE13-46E6-9F4F-0B25FBD96BE9}" srcOrd="4" destOrd="0" presId="urn:microsoft.com/office/officeart/2009/3/layout/DescendingProcess"/>
    <dgm:cxn modelId="{5B80F80F-1E46-4B55-9C1A-5094526AC9DF}" type="presParOf" srcId="{FFF9EE65-BCEA-4F65-954C-5B8426668F7A}" destId="{FB650D13-115C-47F6-BCBB-30E6206D0F35}" srcOrd="5" destOrd="0" presId="urn:microsoft.com/office/officeart/2009/3/layout/DescendingProcess"/>
    <dgm:cxn modelId="{D130361F-1C8E-4FBE-BD11-082283D2C246}" type="presParOf" srcId="{FB650D13-115C-47F6-BCBB-30E6206D0F35}" destId="{C7402280-4FB3-4799-B809-1D5A49F39E4E}" srcOrd="0" destOrd="0" presId="urn:microsoft.com/office/officeart/2009/3/layout/DescendingProcess"/>
    <dgm:cxn modelId="{D8C5A126-782C-4CF6-B485-47BED9CD1339}" type="presParOf" srcId="{FFF9EE65-BCEA-4F65-954C-5B8426668F7A}" destId="{9B895F61-39CD-45C6-9E33-209811CDAB93}" srcOrd="6" destOrd="0" presId="urn:microsoft.com/office/officeart/2009/3/layout/DescendingProcess"/>
    <dgm:cxn modelId="{48732543-C91D-4A7F-A705-4807C8AF87BD}" type="presParOf" srcId="{FFF9EE65-BCEA-4F65-954C-5B8426668F7A}" destId="{AF43F361-F425-487F-ABCD-3F30AAC4795D}" srcOrd="7" destOrd="0" presId="urn:microsoft.com/office/officeart/2009/3/layout/DescendingProcess"/>
    <dgm:cxn modelId="{9BD19D28-CA2C-4C7B-AF9A-7A014A149B51}" type="presParOf" srcId="{AF43F361-F425-487F-ABCD-3F30AAC4795D}" destId="{E50AC043-48B3-4714-B804-B9B4409A511A}" srcOrd="0" destOrd="0" presId="urn:microsoft.com/office/officeart/2009/3/layout/DescendingProcess"/>
    <dgm:cxn modelId="{D6F92BFE-1EEC-4AF1-9DAD-73A041BE65FA}" type="presParOf" srcId="{FFF9EE65-BCEA-4F65-954C-5B8426668F7A}" destId="{B3FD1437-DD59-4F49-897D-84A53F17E3AA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50624-4053-411C-865C-DF729DF00D3D}">
      <dsp:nvSpPr>
        <dsp:cNvPr id="0" name=""/>
        <dsp:cNvSpPr/>
      </dsp:nvSpPr>
      <dsp:spPr>
        <a:xfrm rot="4396374">
          <a:off x="3116377" y="865882"/>
          <a:ext cx="3756332" cy="2619573"/>
        </a:xfrm>
        <a:prstGeom prst="swooshArrow">
          <a:avLst>
            <a:gd name="adj1" fmla="val 16310"/>
            <a:gd name="adj2" fmla="val 31370"/>
          </a:avLst>
        </a:prstGeom>
        <a:solidFill>
          <a:schemeClr val="tx1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B56C1-8A5E-477D-A79D-BEE021CB8680}">
      <dsp:nvSpPr>
        <dsp:cNvPr id="0" name=""/>
        <dsp:cNvSpPr/>
      </dsp:nvSpPr>
      <dsp:spPr>
        <a:xfrm>
          <a:off x="4523511" y="1207931"/>
          <a:ext cx="94859" cy="9485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02280-4FB3-4799-B809-1D5A49F39E4E}">
      <dsp:nvSpPr>
        <dsp:cNvPr id="0" name=""/>
        <dsp:cNvSpPr/>
      </dsp:nvSpPr>
      <dsp:spPr>
        <a:xfrm>
          <a:off x="5173035" y="1731832"/>
          <a:ext cx="94859" cy="9485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0AC043-48B3-4714-B804-B9B4409A511A}">
      <dsp:nvSpPr>
        <dsp:cNvPr id="0" name=""/>
        <dsp:cNvSpPr/>
      </dsp:nvSpPr>
      <dsp:spPr>
        <a:xfrm>
          <a:off x="5659820" y="2344500"/>
          <a:ext cx="94859" cy="9485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0F6AB-5000-4A7D-8760-7181101A974F}">
      <dsp:nvSpPr>
        <dsp:cNvPr id="0" name=""/>
        <dsp:cNvSpPr/>
      </dsp:nvSpPr>
      <dsp:spPr>
        <a:xfrm>
          <a:off x="2836422" y="0"/>
          <a:ext cx="1770994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2019:Manchester united</a:t>
          </a:r>
        </a:p>
      </dsp:txBody>
      <dsp:txXfrm>
        <a:off x="2836422" y="0"/>
        <a:ext cx="1770994" cy="696214"/>
      </dsp:txXfrm>
    </dsp:sp>
    <dsp:sp modelId="{5BEF55A6-BE90-4242-B016-320F52651351}">
      <dsp:nvSpPr>
        <dsp:cNvPr id="0" name=""/>
        <dsp:cNvSpPr/>
      </dsp:nvSpPr>
      <dsp:spPr>
        <a:xfrm>
          <a:off x="5066341" y="907253"/>
          <a:ext cx="2584694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2020:Liverpool</a:t>
          </a:r>
        </a:p>
      </dsp:txBody>
      <dsp:txXfrm>
        <a:off x="5066341" y="907253"/>
        <a:ext cx="2584694" cy="696214"/>
      </dsp:txXfrm>
    </dsp:sp>
    <dsp:sp modelId="{3A50F924-AE13-46E6-9F4F-0B25FBD96BE9}">
      <dsp:nvSpPr>
        <dsp:cNvPr id="0" name=""/>
        <dsp:cNvSpPr/>
      </dsp:nvSpPr>
      <dsp:spPr>
        <a:xfrm>
          <a:off x="2864564" y="1431155"/>
          <a:ext cx="2058182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2021:everton</a:t>
          </a:r>
        </a:p>
      </dsp:txBody>
      <dsp:txXfrm>
        <a:off x="2864564" y="1431155"/>
        <a:ext cx="2058182" cy="696214"/>
      </dsp:txXfrm>
    </dsp:sp>
    <dsp:sp modelId="{9B895F61-39CD-45C6-9E33-209811CDAB93}">
      <dsp:nvSpPr>
        <dsp:cNvPr id="0" name=""/>
        <dsp:cNvSpPr/>
      </dsp:nvSpPr>
      <dsp:spPr>
        <a:xfrm>
          <a:off x="6071500" y="2043823"/>
          <a:ext cx="1579535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2022:real </a:t>
          </a:r>
          <a:r>
            <a:rPr lang="en-US" sz="1800" b="1" kern="1200" dirty="0" err="1"/>
            <a:t>madrid</a:t>
          </a:r>
          <a:endParaRPr lang="en-US" sz="1800" b="1" kern="1200" dirty="0"/>
        </a:p>
      </dsp:txBody>
      <dsp:txXfrm>
        <a:off x="6071500" y="2043823"/>
        <a:ext cx="1579535" cy="696214"/>
      </dsp:txXfrm>
    </dsp:sp>
    <dsp:sp modelId="{B3FD1437-DD59-4F49-897D-84A53F17E3AA}">
      <dsp:nvSpPr>
        <dsp:cNvPr id="0" name=""/>
        <dsp:cNvSpPr/>
      </dsp:nvSpPr>
      <dsp:spPr>
        <a:xfrm>
          <a:off x="5257800" y="3655123"/>
          <a:ext cx="2393235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2023:F C B</a:t>
          </a:r>
        </a:p>
      </dsp:txBody>
      <dsp:txXfrm>
        <a:off x="5257800" y="3655123"/>
        <a:ext cx="2393235" cy="696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CF862-11A7-1F3E-FB02-376FDEF6C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B9416B-602F-C33A-177E-8B8FF1DB8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5316E-CFED-EAB8-8071-38A11A0F8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F95-CEEE-299A-C33B-1A7D819CF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FD9E-7A06-488B-CF92-44F63E36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9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EFDE-54B5-30F6-D9ED-CBFA4FC19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C6F59-FDA5-E501-82E0-760FD7791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F39FB-95FB-FA80-9076-DC8DFCE7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2898D-9431-9211-2973-81D9D913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15816-EA12-6DBB-AE62-0D8C3F0A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7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E8D57-6688-8E46-70F3-3C435E751D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74DB29-C103-AF68-EF97-403FB0703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DCD4F-2E4B-788E-028C-6F0E4E3F1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97179-82A6-2CE5-F05C-B8247408D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6A839-C355-CA1C-2238-5C7364E3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8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0DBBD-E4D4-CA67-872D-657EAFF08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E09F9-56F7-888A-F76E-AAEEF0369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C000A-A75B-16A7-183E-FA88EDC0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46577-0332-87CC-BCC3-FB8C7EAC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3A751-1ACB-D308-6106-AA5CBD02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0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EEE4-EC5F-624D-567B-CF3E18F11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0A4AE-6300-2EFD-8202-9F72A7AF9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BAAB6-723E-FC6F-7EA5-C4AE54E8A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AF009-4121-2137-06DD-EF359128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171F8-DC72-CCF8-AD48-52583CA3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4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DA43F-C94E-6322-0BEA-D70F75779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1FD0D-5C8C-6469-5862-3D3EEF919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D96C19-A8B1-91CA-A9BA-F3B8A01FC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8FAC-0B51-C124-41B2-F3409564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ABDEA-3BEB-FF08-99B4-657DD139D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805C2-7E69-19A4-9839-8A661B86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8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B414C-6582-4014-F441-AB6C25E55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978DA-670C-2873-3B08-353E1E750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66A4AA-2741-8D85-D310-9E0593DF9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804DBE-23AE-1A85-30D3-E5B2B6CC8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3E2A15-0925-BA7C-243A-C613F704C7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769D9A-03F1-49C7-13F8-D87C0240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EE6C91-2B3D-5B13-2863-2660A481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259972-E937-88B3-0BBC-9926A4C4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5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CE78-FBD6-6C20-4F7A-B13441A92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10EAF6-DB40-19DF-7D9A-E60B3A85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C4FFD-8990-34FC-9089-0DC0F649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4A2371-230C-5EF2-0E26-E5ED2C4D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7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E4672E-3CC4-0C0D-F549-24699A19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D9C1E1-72A1-AAD3-CA6D-0357C366D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26B5D-5655-4514-C61B-FF8DA00E7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8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A21A9-D9AD-1227-B193-693EA7C32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311D6-039C-0A84-2680-5FE11E254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4D275-8A64-1D5C-5BEB-11D8C3864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02FD4-95CC-DC67-8009-F7C635208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D7133-D6C9-68FF-81DE-AB326606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611EF-CA73-CD36-A7F4-F5A077518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6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A8A06-F07E-8AF4-7D2A-449A55B8E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F9E1F-ADD5-F6AC-B967-D7398054F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7A9C2-F566-8D60-EB89-E4EF0CDB8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B12FC-12BD-D508-55A3-345361893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A33C02-98B2-796B-F2BD-82E7A651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F3E97-0543-C48F-DB22-4C9309E9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2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E14A93-7599-E0DA-FBAC-DEBB2544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7F0C8-D822-E075-C28E-3C48F3E91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1BB23-9CCE-26EA-5151-DDD6D9C5C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2E356-F0C0-4C4D-9C6F-56EA2FAA6F2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5734D-64C1-5376-A3F4-1D19F3F07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509C2-DABF-C5AB-4496-2940ABEED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D3D91-9057-4212-9011-B96D2A2F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2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51C0-6FA6-9BEF-F654-81AE1F78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9557D2D-D2BE-191B-A15B-4167CFA2DB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>
          <a:xfrm>
            <a:off x="14068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1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23ACA-8DCA-C830-E7DD-12B49AA0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b="1" dirty="0"/>
              <a:t>Football club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81728-23E5-FDE9-F54F-F5465CCB78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1244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401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Football club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Justeen Ehab Shakhloul Yousef</dc:creator>
  <cp:lastModifiedBy>Justeen Ehab Shakhloul Yousef</cp:lastModifiedBy>
  <cp:revision>2</cp:revision>
  <dcterms:created xsi:type="dcterms:W3CDTF">2023-03-24T09:57:10Z</dcterms:created>
  <dcterms:modified xsi:type="dcterms:W3CDTF">2023-03-24T10:34:32Z</dcterms:modified>
</cp:coreProperties>
</file>