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3" r:id="rId4"/>
    <p:sldId id="259" r:id="rId5"/>
    <p:sldId id="260" r:id="rId6"/>
    <p:sldId id="261" r:id="rId7"/>
    <p:sldId id="264" r:id="rId8"/>
    <p:sldId id="262"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DB4050-5303-47E6-886F-C1CB554F7D9E}" type="datetimeFigureOut">
              <a:rPr lang="en-US" smtClean="0"/>
              <a:t>3/29/2023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26025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89684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57051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A4D0F3A-C288-495A-8329-304BC82D292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0245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832495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2DB4050-5303-47E6-886F-C1CB554F7D9E}"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12291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2DB4050-5303-47E6-886F-C1CB554F7D9E}"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1669341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B4050-5303-47E6-886F-C1CB554F7D9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68218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DB4050-5303-47E6-886F-C1CB554F7D9E}" type="datetimeFigureOut">
              <a:rPr lang="en-US" smtClean="0"/>
              <a:t>3/29/2023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13508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DB4050-5303-47E6-886F-C1CB554F7D9E}"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224463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2DB4050-5303-47E6-886F-C1CB554F7D9E}" type="datetimeFigureOut">
              <a:rPr lang="en-US" smtClean="0"/>
              <a:t>3/29/2023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42817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47609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DB4050-5303-47E6-886F-C1CB554F7D9E}"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188055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DB4050-5303-47E6-886F-C1CB554F7D9E}"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72507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4050-5303-47E6-886F-C1CB554F7D9E}"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402993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105939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B4050-5303-47E6-886F-C1CB554F7D9E}"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D0F3A-C288-495A-8329-304BC82D2925}" type="slidenum">
              <a:rPr lang="en-US" smtClean="0"/>
              <a:t>‹#›</a:t>
            </a:fld>
            <a:endParaRPr lang="en-US"/>
          </a:p>
        </p:txBody>
      </p:sp>
    </p:spTree>
    <p:extLst>
      <p:ext uri="{BB962C8B-B14F-4D97-AF65-F5344CB8AC3E}">
        <p14:creationId xmlns:p14="http://schemas.microsoft.com/office/powerpoint/2010/main" val="361383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DB4050-5303-47E6-886F-C1CB554F7D9E}" type="datetimeFigureOut">
              <a:rPr lang="en-US" smtClean="0"/>
              <a:t>3/29/2023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A4D0F3A-C288-495A-8329-304BC82D2925}" type="slidenum">
              <a:rPr lang="en-US" smtClean="0"/>
              <a:t>‹#›</a:t>
            </a:fld>
            <a:endParaRPr lang="en-US"/>
          </a:p>
        </p:txBody>
      </p:sp>
    </p:spTree>
    <p:extLst>
      <p:ext uri="{BB962C8B-B14F-4D97-AF65-F5344CB8AC3E}">
        <p14:creationId xmlns:p14="http://schemas.microsoft.com/office/powerpoint/2010/main" val="239115769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forbes.com/sites/bernardmarr/2019/07/19/the-important-difference-between-virtual-reality-augmented-reality-and-mixed-reality/?sh=295ce16435d3" TargetMode="External"/><Relationship Id="rId2" Type="http://schemas.openxmlformats.org/officeDocument/2006/relationships/hyperlink" Target="https://www.techtarget.com/whatis/definition/virtual-reality" TargetMode="External"/><Relationship Id="rId1" Type="http://schemas.openxmlformats.org/officeDocument/2006/relationships/slideLayout" Target="../slideLayouts/slideLayout2.xml"/><Relationship Id="rId6" Type="http://schemas.openxmlformats.org/officeDocument/2006/relationships/hyperlink" Target="https://www.wareable.com/vr/how-does-vr-work-explained" TargetMode="External"/><Relationship Id="rId5" Type="http://schemas.openxmlformats.org/officeDocument/2006/relationships/hyperlink" Target="https://www.g2.com/articles/virtual-reality" TargetMode="External"/><Relationship Id="rId4" Type="http://schemas.openxmlformats.org/officeDocument/2006/relationships/hyperlink" Target="https://www.aplustopper.com/virtual-reality-advantages-and-disadvantages/#Advantages_of_Virtual_Real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Virtual Reality</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b="1" dirty="0" smtClean="0"/>
              <a:t>Done by : Qais </a:t>
            </a:r>
            <a:r>
              <a:rPr lang="en-US" b="1" dirty="0" smtClean="0"/>
              <a:t>Haddad , </a:t>
            </a:r>
            <a:r>
              <a:rPr lang="en-US" b="1" dirty="0"/>
              <a:t>H</a:t>
            </a:r>
            <a:r>
              <a:rPr lang="en-US" b="1" dirty="0" smtClean="0"/>
              <a:t>amzeh nihad</a:t>
            </a:r>
            <a:endParaRPr lang="en-US" b="1" dirty="0"/>
          </a:p>
        </p:txBody>
      </p:sp>
    </p:spTree>
    <p:extLst>
      <p:ext uri="{BB962C8B-B14F-4D97-AF65-F5344CB8AC3E}">
        <p14:creationId xmlns:p14="http://schemas.microsoft.com/office/powerpoint/2010/main" val="225376903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virtual reality?</a:t>
            </a:r>
            <a:endParaRPr lang="en-US" dirty="0"/>
          </a:p>
        </p:txBody>
      </p:sp>
      <p:sp>
        <p:nvSpPr>
          <p:cNvPr id="3" name="Content Placeholder 2"/>
          <p:cNvSpPr>
            <a:spLocks noGrp="1"/>
          </p:cNvSpPr>
          <p:nvPr>
            <p:ph idx="1"/>
          </p:nvPr>
        </p:nvSpPr>
        <p:spPr/>
        <p:txBody>
          <a:bodyPr/>
          <a:lstStyle/>
          <a:p>
            <a:r>
              <a:rPr lang="en-US" b="1" dirty="0"/>
              <a:t>Virtual reality is a simulated 3D environment that enables users to explore and interact with a virtual surrounding in a way that approximates reality, as it is perceived through the users' senses. The environment is created with computer hardware and software, although users might also need to wear devices such as helmets or goggles to interact with the environment. The more deeply users can immerse themselves in a VR environment -- and block out their physical surroundings -- the more they are able to suspend their belief and accept it as real, even if it is fantastical in nature.</a:t>
            </a:r>
          </a:p>
        </p:txBody>
      </p:sp>
      <p:pic>
        <p:nvPicPr>
          <p:cNvPr id="6" name="Picture 5"/>
          <p:cNvPicPr>
            <a:picLocks noChangeAspect="1"/>
          </p:cNvPicPr>
          <p:nvPr/>
        </p:nvPicPr>
        <p:blipFill>
          <a:blip r:embed="rId2"/>
          <a:stretch>
            <a:fillRect/>
          </a:stretch>
        </p:blipFill>
        <p:spPr>
          <a:xfrm rot="10800000" flipV="1">
            <a:off x="3989082" y="4926186"/>
            <a:ext cx="3175000" cy="1788583"/>
          </a:xfrm>
          <a:prstGeom prst="rect">
            <a:avLst/>
          </a:prstGeom>
        </p:spPr>
      </p:pic>
    </p:spTree>
    <p:extLst>
      <p:ext uri="{BB962C8B-B14F-4D97-AF65-F5344CB8AC3E}">
        <p14:creationId xmlns:p14="http://schemas.microsoft.com/office/powerpoint/2010/main" val="4313560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virtual reality work?</a:t>
            </a:r>
            <a:endParaRPr lang="en-US" dirty="0"/>
          </a:p>
        </p:txBody>
      </p:sp>
      <p:sp>
        <p:nvSpPr>
          <p:cNvPr id="3" name="Content Placeholder 2"/>
          <p:cNvSpPr>
            <a:spLocks noGrp="1"/>
          </p:cNvSpPr>
          <p:nvPr>
            <p:ph idx="1"/>
          </p:nvPr>
        </p:nvSpPr>
        <p:spPr/>
        <p:txBody>
          <a:bodyPr/>
          <a:lstStyle/>
          <a:p>
            <a:r>
              <a:rPr lang="en-US" b="1" dirty="0"/>
              <a:t>VR headsets have embedded stereoscopic lenses positioned between a built-in LED screen and eyes, distorting the image so it looks 3-D and real</a:t>
            </a:r>
            <a:r>
              <a:rPr lang="en-US" b="1" dirty="0"/>
              <a:t>.</a:t>
            </a:r>
            <a:r>
              <a:rPr lang="en-US" b="1" dirty="0"/>
              <a:t> The headset passes two images through these lenses, one for each eye, similar to our vision</a:t>
            </a:r>
            <a:r>
              <a:rPr lang="en-US" dirty="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700" y="3402088"/>
            <a:ext cx="4356100" cy="2452184"/>
          </a:xfrm>
          <a:prstGeom prst="rect">
            <a:avLst/>
          </a:prstGeom>
        </p:spPr>
      </p:pic>
    </p:spTree>
    <p:extLst>
      <p:ext uri="{BB962C8B-B14F-4D97-AF65-F5344CB8AC3E}">
        <p14:creationId xmlns:p14="http://schemas.microsoft.com/office/powerpoint/2010/main" val="356290703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main types of virtual reality?</a:t>
            </a:r>
            <a:br>
              <a:rPr lang="en-US" dirty="0"/>
            </a:br>
            <a:endParaRPr lang="en-US" dirty="0"/>
          </a:p>
        </p:txBody>
      </p:sp>
      <p:pic>
        <p:nvPicPr>
          <p:cNvPr id="4" name="Picture 3"/>
          <p:cNvPicPr>
            <a:picLocks noChangeAspect="1"/>
          </p:cNvPicPr>
          <p:nvPr/>
        </p:nvPicPr>
        <p:blipFill>
          <a:blip r:embed="rId2"/>
          <a:stretch>
            <a:fillRect/>
          </a:stretch>
        </p:blipFill>
        <p:spPr>
          <a:xfrm>
            <a:off x="1285804" y="1980248"/>
            <a:ext cx="8765030" cy="4269085"/>
          </a:xfrm>
          <a:prstGeom prst="rect">
            <a:avLst/>
          </a:prstGeom>
        </p:spPr>
      </p:pic>
    </p:spTree>
    <p:extLst>
      <p:ext uri="{BB962C8B-B14F-4D97-AF65-F5344CB8AC3E}">
        <p14:creationId xmlns:p14="http://schemas.microsoft.com/office/powerpoint/2010/main" val="150153193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virtual reality</a:t>
            </a:r>
            <a:br>
              <a:rPr lang="en-US" dirty="0" smtClean="0"/>
            </a:br>
            <a:endParaRPr lang="en-US" dirty="0"/>
          </a:p>
        </p:txBody>
      </p:sp>
      <p:sp>
        <p:nvSpPr>
          <p:cNvPr id="3" name="Content Placeholder 2"/>
          <p:cNvSpPr>
            <a:spLocks noGrp="1"/>
          </p:cNvSpPr>
          <p:nvPr>
            <p:ph idx="1"/>
          </p:nvPr>
        </p:nvSpPr>
        <p:spPr/>
        <p:txBody>
          <a:bodyPr/>
          <a:lstStyle/>
          <a:p>
            <a:r>
              <a:rPr lang="en-US" b="1" dirty="0" smtClean="0"/>
              <a:t>Virtual </a:t>
            </a:r>
            <a:r>
              <a:rPr lang="en-US" b="1" dirty="0"/>
              <a:t>reality helps in exploring places without actually being </a:t>
            </a:r>
            <a:r>
              <a:rPr lang="en-US" b="1" dirty="0" smtClean="0"/>
              <a:t>there.</a:t>
            </a:r>
          </a:p>
          <a:p>
            <a:endParaRPr lang="en-US" b="1" dirty="0" smtClean="0"/>
          </a:p>
          <a:p>
            <a:r>
              <a:rPr lang="en-US" b="1" dirty="0" smtClean="0"/>
              <a:t>The </a:t>
            </a:r>
            <a:r>
              <a:rPr lang="en-US" b="1" dirty="0"/>
              <a:t>education system has been </a:t>
            </a:r>
            <a:r>
              <a:rPr lang="en-US" b="1" dirty="0" smtClean="0"/>
              <a:t>improved.</a:t>
            </a:r>
          </a:p>
          <a:p>
            <a:endParaRPr lang="en-US" b="1" dirty="0" smtClean="0"/>
          </a:p>
          <a:p>
            <a:r>
              <a:rPr lang="en-US" b="1" dirty="0" smtClean="0"/>
              <a:t>It </a:t>
            </a:r>
            <a:r>
              <a:rPr lang="en-US" b="1" dirty="0"/>
              <a:t>creates a realistic </a:t>
            </a:r>
            <a:r>
              <a:rPr lang="en-US" b="1" dirty="0" smtClean="0"/>
              <a:t>world.</a:t>
            </a:r>
          </a:p>
          <a:p>
            <a:endParaRPr lang="en-US" b="1" dirty="0" smtClean="0"/>
          </a:p>
          <a:p>
            <a:r>
              <a:rPr lang="en-US" b="1" dirty="0" smtClean="0"/>
              <a:t>Help </a:t>
            </a:r>
            <a:r>
              <a:rPr lang="en-US" b="1" dirty="0"/>
              <a:t>in providing </a:t>
            </a:r>
            <a:r>
              <a:rPr lang="en-US" b="1" dirty="0" smtClean="0"/>
              <a:t>training.</a:t>
            </a:r>
          </a:p>
          <a:p>
            <a:endParaRPr lang="en-US" dirty="0"/>
          </a:p>
        </p:txBody>
      </p:sp>
    </p:spTree>
    <p:extLst>
      <p:ext uri="{BB962C8B-B14F-4D97-AF65-F5344CB8AC3E}">
        <p14:creationId xmlns:p14="http://schemas.microsoft.com/office/powerpoint/2010/main" val="1223190390"/>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
            </a:r>
            <a:r>
              <a:rPr lang="en-US" dirty="0" smtClean="0"/>
              <a:t>isadvantages </a:t>
            </a:r>
            <a:r>
              <a:rPr lang="en-US" dirty="0"/>
              <a:t>of virtual reality</a:t>
            </a:r>
            <a:br>
              <a:rPr lang="en-US" dirty="0"/>
            </a:br>
            <a:endParaRPr lang="en-US" dirty="0"/>
          </a:p>
        </p:txBody>
      </p:sp>
      <p:sp>
        <p:nvSpPr>
          <p:cNvPr id="3" name="Content Placeholder 2"/>
          <p:cNvSpPr>
            <a:spLocks noGrp="1"/>
          </p:cNvSpPr>
          <p:nvPr>
            <p:ph idx="1"/>
          </p:nvPr>
        </p:nvSpPr>
        <p:spPr/>
        <p:txBody>
          <a:bodyPr/>
          <a:lstStyle/>
          <a:p>
            <a:r>
              <a:rPr lang="en-US" b="1" dirty="0"/>
              <a:t>Implementation is </a:t>
            </a:r>
            <a:r>
              <a:rPr lang="en-US" b="1" dirty="0" smtClean="0"/>
              <a:t>expensive.</a:t>
            </a:r>
          </a:p>
          <a:p>
            <a:endParaRPr lang="en-US" b="1" dirty="0" smtClean="0"/>
          </a:p>
          <a:p>
            <a:r>
              <a:rPr lang="en-US" b="1" dirty="0" smtClean="0"/>
              <a:t>Only </a:t>
            </a:r>
            <a:r>
              <a:rPr lang="en-US" b="1" dirty="0"/>
              <a:t>develop technical skills no interaction is </a:t>
            </a:r>
            <a:r>
              <a:rPr lang="en-US" b="1" dirty="0" smtClean="0"/>
              <a:t>there.</a:t>
            </a:r>
          </a:p>
          <a:p>
            <a:endParaRPr lang="en-US" b="1" dirty="0" smtClean="0"/>
          </a:p>
          <a:p>
            <a:r>
              <a:rPr lang="en-US" b="1" dirty="0" smtClean="0"/>
              <a:t>Technology </a:t>
            </a:r>
            <a:r>
              <a:rPr lang="en-US" b="1" dirty="0"/>
              <a:t>is </a:t>
            </a:r>
            <a:r>
              <a:rPr lang="en-US" b="1" dirty="0" smtClean="0"/>
              <a:t>complex.</a:t>
            </a:r>
          </a:p>
          <a:p>
            <a:endParaRPr lang="en-US" b="1" dirty="0" smtClean="0"/>
          </a:p>
          <a:p>
            <a:r>
              <a:rPr lang="en-US" b="1" dirty="0" smtClean="0"/>
              <a:t>Impact </a:t>
            </a:r>
            <a:r>
              <a:rPr lang="en-US" b="1" dirty="0"/>
              <a:t>on the real human </a:t>
            </a:r>
            <a:r>
              <a:rPr lang="en-US" b="1" dirty="0" smtClean="0"/>
              <a:t>body.</a:t>
            </a:r>
            <a:endParaRPr lang="en-US" dirty="0"/>
          </a:p>
        </p:txBody>
      </p:sp>
    </p:spTree>
    <p:extLst>
      <p:ext uri="{BB962C8B-B14F-4D97-AF65-F5344CB8AC3E}">
        <p14:creationId xmlns:p14="http://schemas.microsoft.com/office/powerpoint/2010/main" val="3500972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10820400" cy="5761485"/>
          </a:xfrm>
        </p:spPr>
        <p:txBody>
          <a:bodyPr>
            <a:normAutofit/>
          </a:bodyPr>
          <a:lstStyle/>
          <a:p>
            <a:r>
              <a:rPr lang="en-US" sz="3200" b="1" dirty="0" smtClean="0"/>
              <a:t>Questions?</a:t>
            </a:r>
          </a:p>
          <a:p>
            <a:pPr marL="0" indent="0">
              <a:buNone/>
            </a:pPr>
            <a:r>
              <a:rPr lang="en-US" sz="2800" b="1" dirty="0" smtClean="0"/>
              <a:t>Give me one advantage of virtual reality?</a:t>
            </a:r>
          </a:p>
          <a:p>
            <a:pPr marL="0" indent="0">
              <a:buNone/>
            </a:pPr>
            <a:r>
              <a:rPr lang="en-US" sz="2800" b="1" dirty="0" smtClean="0"/>
              <a:t>Give me one disadvantage of virtual reality?</a:t>
            </a:r>
          </a:p>
          <a:p>
            <a:pPr marL="0" indent="0" algn="ctr">
              <a:buNone/>
            </a:pPr>
            <a:r>
              <a:rPr lang="en-US" sz="2800" b="1" dirty="0" smtClean="0"/>
              <a:t>True or False</a:t>
            </a:r>
          </a:p>
          <a:p>
            <a:pPr marL="0" indent="0">
              <a:buNone/>
            </a:pPr>
            <a:r>
              <a:rPr lang="en-US" sz="2800" b="1" dirty="0" smtClean="0"/>
              <a:t>Is virtual </a:t>
            </a:r>
            <a:r>
              <a:rPr lang="en-US" sz="2800" b="1" dirty="0"/>
              <a:t>reality is a simulated </a:t>
            </a:r>
            <a:r>
              <a:rPr lang="en-US" sz="2800" b="1" dirty="0" err="1" smtClean="0"/>
              <a:t>2D</a:t>
            </a:r>
            <a:r>
              <a:rPr lang="en-US" sz="2800" b="1" dirty="0"/>
              <a:t> </a:t>
            </a:r>
            <a:r>
              <a:rPr lang="en-US" sz="2800" b="1" dirty="0" smtClean="0"/>
              <a:t>environment?</a:t>
            </a:r>
          </a:p>
          <a:p>
            <a:pPr marL="0" indent="0">
              <a:buNone/>
            </a:pPr>
            <a:r>
              <a:rPr lang="en-US" sz="2800" b="1" dirty="0" smtClean="0">
                <a:solidFill>
                  <a:srgbClr val="FF0000"/>
                </a:solidFill>
              </a:rPr>
              <a:t>False</a:t>
            </a:r>
          </a:p>
          <a:p>
            <a:pPr marL="0" indent="0">
              <a:buNone/>
            </a:pPr>
            <a:r>
              <a:rPr lang="en-US" sz="2800" b="1" dirty="0" smtClean="0"/>
              <a:t>Does virtual reality creates a realistic world?</a:t>
            </a:r>
          </a:p>
          <a:p>
            <a:pPr marL="0" indent="0">
              <a:buNone/>
            </a:pPr>
            <a:r>
              <a:rPr lang="en-US" sz="2800" b="1" dirty="0" smtClean="0">
                <a:solidFill>
                  <a:srgbClr val="00B050"/>
                </a:solidFill>
              </a:rPr>
              <a:t>True</a:t>
            </a:r>
          </a:p>
          <a:p>
            <a:pPr marL="0" indent="0">
              <a:buNone/>
            </a:pPr>
            <a:endParaRPr lang="en-US" sz="2800" b="1" dirty="0" smtClean="0">
              <a:solidFill>
                <a:srgbClr val="FF0000"/>
              </a:solidFill>
            </a:endParaRPr>
          </a:p>
          <a:p>
            <a:pPr marL="0" indent="0">
              <a:buNone/>
            </a:pPr>
            <a:endParaRPr lang="en-US" sz="3200" b="1" dirty="0"/>
          </a:p>
        </p:txBody>
      </p:sp>
    </p:spTree>
    <p:extLst>
      <p:ext uri="{BB962C8B-B14F-4D97-AF65-F5344CB8AC3E}">
        <p14:creationId xmlns:p14="http://schemas.microsoft.com/office/powerpoint/2010/main" val="40114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411" y="2408518"/>
            <a:ext cx="9404723" cy="1400530"/>
          </a:xfrm>
        </p:spPr>
        <p:txBody>
          <a:bodyPr/>
          <a:lstStyle/>
          <a:p>
            <a:pPr algn="ctr"/>
            <a:r>
              <a:rPr lang="en-US" dirty="0" smtClean="0"/>
              <a:t>Thank you!</a:t>
            </a:r>
            <a:endParaRPr lang="en-US" dirty="0"/>
          </a:p>
        </p:txBody>
      </p:sp>
      <p:pic>
        <p:nvPicPr>
          <p:cNvPr id="3" name="Picture 2"/>
          <p:cNvPicPr>
            <a:picLocks noChangeAspect="1"/>
          </p:cNvPicPr>
          <p:nvPr/>
        </p:nvPicPr>
        <p:blipFill>
          <a:blip r:embed="rId2"/>
          <a:stretch>
            <a:fillRect/>
          </a:stretch>
        </p:blipFill>
        <p:spPr>
          <a:xfrm>
            <a:off x="4510272" y="3596817"/>
            <a:ext cx="3175000" cy="2588083"/>
          </a:xfrm>
          <a:prstGeom prst="rect">
            <a:avLst/>
          </a:prstGeom>
        </p:spPr>
      </p:pic>
    </p:spTree>
    <p:extLst>
      <p:ext uri="{BB962C8B-B14F-4D97-AF65-F5344CB8AC3E}">
        <p14:creationId xmlns:p14="http://schemas.microsoft.com/office/powerpoint/2010/main" val="11739611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11973"/>
            <a:ext cx="8610600" cy="1293028"/>
          </a:xfrm>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err="1" smtClean="0">
                <a:hlinkClick r:id="rId2"/>
              </a:rPr>
              <a:t>www.techtarget.com</a:t>
            </a:r>
            <a:r>
              <a:rPr lang="en-US" dirty="0" smtClean="0">
                <a:hlinkClick r:id="rId2"/>
              </a:rPr>
              <a:t>/</a:t>
            </a:r>
            <a:r>
              <a:rPr lang="en-US" dirty="0" err="1" smtClean="0">
                <a:hlinkClick r:id="rId2"/>
              </a:rPr>
              <a:t>whatis</a:t>
            </a:r>
            <a:r>
              <a:rPr lang="en-US" dirty="0" smtClean="0">
                <a:hlinkClick r:id="rId2"/>
              </a:rPr>
              <a:t>/definition/virtual-reality</a:t>
            </a:r>
            <a:endParaRPr lang="en-US" dirty="0" smtClean="0"/>
          </a:p>
          <a:p>
            <a:r>
              <a:rPr lang="en-US" dirty="0">
                <a:hlinkClick r:id="rId3"/>
              </a:rPr>
              <a:t>https://</a:t>
            </a:r>
            <a:r>
              <a:rPr lang="en-US" dirty="0" err="1">
                <a:hlinkClick r:id="rId3"/>
              </a:rPr>
              <a:t>www.forbes.com</a:t>
            </a:r>
            <a:r>
              <a:rPr lang="en-US" dirty="0">
                <a:hlinkClick r:id="rId3"/>
              </a:rPr>
              <a:t>/sites/</a:t>
            </a:r>
            <a:r>
              <a:rPr lang="en-US" dirty="0" err="1">
                <a:hlinkClick r:id="rId3"/>
              </a:rPr>
              <a:t>bernardmarr</a:t>
            </a:r>
            <a:r>
              <a:rPr lang="en-US" dirty="0">
                <a:hlinkClick r:id="rId3"/>
              </a:rPr>
              <a:t>/2019/07/19/the-important-difference-between-virtual-reality-augmented-reality-and-mixed-reality/?</a:t>
            </a:r>
            <a:r>
              <a:rPr lang="en-US" dirty="0" err="1" smtClean="0">
                <a:hlinkClick r:id="rId3"/>
              </a:rPr>
              <a:t>sh</a:t>
            </a:r>
            <a:r>
              <a:rPr lang="en-US" dirty="0" smtClean="0">
                <a:hlinkClick r:id="rId3"/>
              </a:rPr>
              <a:t>=</a:t>
            </a:r>
            <a:r>
              <a:rPr lang="en-US" dirty="0" err="1" smtClean="0">
                <a:hlinkClick r:id="rId3"/>
              </a:rPr>
              <a:t>295ce16435d3</a:t>
            </a:r>
            <a:endParaRPr lang="en-US" dirty="0" smtClean="0"/>
          </a:p>
          <a:p>
            <a:r>
              <a:rPr lang="en-US" dirty="0">
                <a:hlinkClick r:id="rId4"/>
              </a:rPr>
              <a:t>https://</a:t>
            </a:r>
            <a:r>
              <a:rPr lang="en-US" dirty="0" err="1">
                <a:hlinkClick r:id="rId4"/>
              </a:rPr>
              <a:t>www.researchgate.net</a:t>
            </a:r>
            <a:r>
              <a:rPr lang="en-US" dirty="0">
                <a:hlinkClick r:id="rId4"/>
              </a:rPr>
              <a:t>/figure/Types-of-virtual-reality-</a:t>
            </a:r>
            <a:r>
              <a:rPr lang="en-US" dirty="0" err="1">
                <a:hlinkClick r:id="rId4"/>
              </a:rPr>
              <a:t>systems_fig1_315875603</a:t>
            </a:r>
            <a:endParaRPr lang="en-US" dirty="0" smtClean="0">
              <a:hlinkClick r:id="rId4"/>
            </a:endParaRPr>
          </a:p>
          <a:p>
            <a:r>
              <a:rPr lang="en-US" dirty="0" smtClean="0">
                <a:hlinkClick r:id="rId4"/>
              </a:rPr>
              <a:t>https</a:t>
            </a:r>
            <a:r>
              <a:rPr lang="en-US" dirty="0">
                <a:hlinkClick r:id="rId4"/>
              </a:rPr>
              <a:t>://</a:t>
            </a:r>
            <a:r>
              <a:rPr lang="en-US" dirty="0" err="1">
                <a:hlinkClick r:id="rId4"/>
              </a:rPr>
              <a:t>www.aplustopper.com</a:t>
            </a:r>
            <a:r>
              <a:rPr lang="en-US" dirty="0">
                <a:hlinkClick r:id="rId4"/>
              </a:rPr>
              <a:t>/virtual-reality-advantages-and-disadvantages/#</a:t>
            </a:r>
            <a:r>
              <a:rPr lang="en-US" dirty="0" smtClean="0">
                <a:hlinkClick r:id="rId4"/>
              </a:rPr>
              <a:t>Advantages_of_Virtual_Reality</a:t>
            </a:r>
            <a:endParaRPr lang="en-US" dirty="0" smtClean="0"/>
          </a:p>
          <a:p>
            <a:r>
              <a:rPr lang="en-US" dirty="0">
                <a:hlinkClick r:id="rId5"/>
              </a:rPr>
              <a:t>https://</a:t>
            </a:r>
            <a:r>
              <a:rPr lang="en-US" dirty="0" err="1" smtClean="0">
                <a:hlinkClick r:id="rId5"/>
              </a:rPr>
              <a:t>www.g2.com</a:t>
            </a:r>
            <a:r>
              <a:rPr lang="en-US" dirty="0" smtClean="0">
                <a:hlinkClick r:id="rId5"/>
              </a:rPr>
              <a:t>/articles/virtual-reality</a:t>
            </a:r>
            <a:endParaRPr lang="en-US" dirty="0" smtClean="0"/>
          </a:p>
          <a:p>
            <a:r>
              <a:rPr lang="en-US" dirty="0">
                <a:hlinkClick r:id="rId6"/>
              </a:rPr>
              <a:t>https://</a:t>
            </a:r>
            <a:r>
              <a:rPr lang="en-US" dirty="0" err="1" smtClean="0">
                <a:hlinkClick r:id="rId6"/>
              </a:rPr>
              <a:t>www.wareable.com</a:t>
            </a:r>
            <a:r>
              <a:rPr lang="en-US" dirty="0" smtClean="0">
                <a:hlinkClick r:id="rId6"/>
              </a:rPr>
              <a:t>/</a:t>
            </a:r>
            <a:r>
              <a:rPr lang="en-US" dirty="0" err="1" smtClean="0">
                <a:hlinkClick r:id="rId6"/>
              </a:rPr>
              <a:t>vr</a:t>
            </a:r>
            <a:r>
              <a:rPr lang="en-US" dirty="0" smtClean="0">
                <a:hlinkClick r:id="rId6"/>
              </a:rPr>
              <a:t>/how-does-</a:t>
            </a:r>
            <a:r>
              <a:rPr lang="en-US" dirty="0" err="1" smtClean="0">
                <a:hlinkClick r:id="rId6"/>
              </a:rPr>
              <a:t>vr</a:t>
            </a:r>
            <a:r>
              <a:rPr lang="en-US" dirty="0" smtClean="0">
                <a:hlinkClick r:id="rId6"/>
              </a:rPr>
              <a:t>-work-explained</a:t>
            </a:r>
            <a:endParaRPr lang="en-US" dirty="0" smtClean="0"/>
          </a:p>
          <a:p>
            <a:endParaRPr lang="en-US" dirty="0" smtClean="0"/>
          </a:p>
          <a:p>
            <a:endParaRPr lang="en-US" dirty="0"/>
          </a:p>
        </p:txBody>
      </p:sp>
    </p:spTree>
    <p:extLst>
      <p:ext uri="{BB962C8B-B14F-4D97-AF65-F5344CB8AC3E}">
        <p14:creationId xmlns:p14="http://schemas.microsoft.com/office/powerpoint/2010/main" val="414331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49</TotalTime>
  <Words>193</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Vapor Trail</vt:lpstr>
      <vt:lpstr>Virtual Reality</vt:lpstr>
      <vt:lpstr>What is virtual reality?</vt:lpstr>
      <vt:lpstr>How does virtual reality work?</vt:lpstr>
      <vt:lpstr>What are the main types of virtual reality? </vt:lpstr>
      <vt:lpstr>Advantages of virtual reality </vt:lpstr>
      <vt:lpstr>Disadvantages of virtual reality </vt:lpstr>
      <vt:lpstr>PowerPoint Presentation</vt:lpstr>
      <vt:lpstr>Thank you!</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dc:creator>AHJ</dc:creator>
  <cp:lastModifiedBy>AHJ</cp:lastModifiedBy>
  <cp:revision>7</cp:revision>
  <dcterms:created xsi:type="dcterms:W3CDTF">2023-02-05T10:00:00Z</dcterms:created>
  <dcterms:modified xsi:type="dcterms:W3CDTF">2023-03-29T17:02:36Z</dcterms:modified>
</cp:coreProperties>
</file>