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4995" autoAdjust="0"/>
    <p:restoredTop sz="94660"/>
  </p:normalViewPr>
  <p:slideViewPr>
    <p:cSldViewPr snapToGrid="0">
      <p:cViewPr varScale="1">
        <p:scale>
          <a:sx n="91" d="100"/>
          <a:sy n="91" d="100"/>
        </p:scale>
        <p:origin x="211" y="67"/>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tableStyles" Target="tableStyles.xml"/><Relationship Id="rId10" Type="http://schemas.openxmlformats.org/officeDocument/2006/relationships/presProps" Target="presProps.xml"/><Relationship Id="rId11" Type="http://schemas.openxmlformats.org/officeDocument/2006/relationships/viewProps" Target="viewProps.xml"/><Relationship Id="rId1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49" name=""/>
        <p:cNvGrpSpPr/>
        <p:nvPr/>
      </p:nvGrpSpPr>
      <p:grpSpPr>
        <a:xfrm>
          <a:off x="0" y="0"/>
          <a:ext cx="0" cy="0"/>
          <a:chOff x="0" y="0"/>
          <a:chExt cx="0" cy="0"/>
        </a:xfrm>
      </p:grpSpPr>
      <p:sp>
        <p:nvSpPr>
          <p:cNvPr id="104870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0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0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0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0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5" name=""/>
        <p:cNvGrpSpPr/>
        <p:nvPr/>
      </p:nvGrpSpPr>
      <p:grpSpPr>
        <a:xfrm>
          <a:off x="0" y="0"/>
          <a:ext cx="0" cy="0"/>
          <a:chOff x="0" y="0"/>
          <a:chExt cx="0" cy="0"/>
        </a:xfrm>
      </p:grpSpPr>
      <p:sp>
        <p:nvSpPr>
          <p:cNvPr id="1048581"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dirty="0" lang="en-US"/>
          </a:p>
        </p:txBody>
      </p:sp>
      <p:sp>
        <p:nvSpPr>
          <p:cNvPr id="1048582" name="Subtitle 2"/>
          <p:cNvSpPr>
            <a:spLocks noGrp="1"/>
          </p:cNvSpPr>
          <p:nvPr>
            <p:ph type="subTitle" idx="1"/>
          </p:nvPr>
        </p:nvSpPr>
        <p:spPr>
          <a:xfrm>
            <a:off x="1595269" y="3602038"/>
            <a:ext cx="9001462"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endParaRPr dirty="0" lang="en-US"/>
          </a:p>
        </p:txBody>
      </p:sp>
      <p:sp>
        <p:nvSpPr>
          <p:cNvPr id="1048583" name="Date Placeholder 3"/>
          <p:cNvSpPr>
            <a:spLocks noGrp="1"/>
          </p:cNvSpPr>
          <p:nvPr>
            <p:ph type="dt" sz="half" idx="10"/>
          </p:nvPr>
        </p:nvSpPr>
        <p:spPr/>
        <p:txBody>
          <a:bodyPr/>
          <a:p>
            <a:fld id="{D1275CA9-C1E4-4B02-AA9D-48969C27578A}" type="datetimeFigureOut">
              <a:rPr lang="en-US" smtClean="0"/>
              <a:t>20-Mar-2023</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43" name=""/>
        <p:cNvGrpSpPr/>
        <p:nvPr/>
      </p:nvGrpSpPr>
      <p:grpSpPr>
        <a:xfrm>
          <a:off x="0" y="0"/>
          <a:ext cx="0" cy="0"/>
          <a:chOff x="0" y="0"/>
          <a:chExt cx="0" cy="0"/>
        </a:xfrm>
      </p:grpSpPr>
      <p:sp>
        <p:nvSpPr>
          <p:cNvPr id="1048670"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dirty="0" lang="en-US"/>
          </a:p>
        </p:txBody>
      </p:sp>
      <p:sp>
        <p:nvSpPr>
          <p:cNvPr id="1048671" name="Picture Placeholder 2"/>
          <p:cNvSpPr>
            <a:spLocks noChangeAspect="1" noGrp="1"/>
          </p:cNvSpPr>
          <p:nvPr>
            <p:ph type="pic" idx="1"/>
          </p:nvPr>
        </p:nvSpPr>
        <p:spPr>
          <a:xfrm>
            <a:off x="913806" y="621321"/>
            <a:ext cx="10367564" cy="3379735"/>
          </a:xfrm>
          <a:noFill/>
          <a:ln w="190500" cap="sq">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txBody>
          <a:bodyPr anchor="t"/>
          <a:lstStyle>
            <a:lvl1pPr algn="ct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8672" name="Text Placeholder 3"/>
          <p:cNvSpPr>
            <a:spLocks noGrp="1"/>
          </p:cNvSpPr>
          <p:nvPr>
            <p:ph type="body" sz="half" idx="2"/>
          </p:nvPr>
        </p:nvSpPr>
        <p:spPr>
          <a:xfrm>
            <a:off x="913795" y="5108728"/>
            <a:ext cx="10365998" cy="682472"/>
          </a:xfrm>
        </p:spPr>
        <p:txBody>
          <a:bodyPr>
            <a:normAutofit/>
          </a:bodyPr>
          <a:lstStyle>
            <a:lvl1pPr algn="ctr" indent="0" marL="0">
              <a:buNone/>
              <a:defRPr sz="18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1048673" name="Date Placeholder 4"/>
          <p:cNvSpPr>
            <a:spLocks noGrp="1"/>
          </p:cNvSpPr>
          <p:nvPr>
            <p:ph type="dt" sz="half" idx="10"/>
          </p:nvPr>
        </p:nvSpPr>
        <p:spPr/>
        <p:txBody>
          <a:bodyPr/>
          <a:p>
            <a:fld id="{D1275CA9-C1E4-4B02-AA9D-48969C27578A}" type="datetimeFigureOut">
              <a:rPr lang="en-US" smtClean="0"/>
              <a:t>20-Mar-2023</a:t>
            </a:fld>
            <a:endParaRPr lang="en-US"/>
          </a:p>
        </p:txBody>
      </p:sp>
      <p:sp>
        <p:nvSpPr>
          <p:cNvPr id="1048674" name="Footer Placeholder 5"/>
          <p:cNvSpPr>
            <a:spLocks noGrp="1"/>
          </p:cNvSpPr>
          <p:nvPr>
            <p:ph type="ftr" sz="quarter" idx="11"/>
          </p:nvPr>
        </p:nvSpPr>
        <p:spPr/>
        <p:txBody>
          <a:bodyPr/>
          <a:p>
            <a:endParaRPr lang="en-US"/>
          </a:p>
        </p:txBody>
      </p:sp>
      <p:sp>
        <p:nvSpPr>
          <p:cNvPr id="1048675" name="Slide Number Placeholder 6"/>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34" name=""/>
        <p:cNvGrpSpPr/>
        <p:nvPr/>
      </p:nvGrpSpPr>
      <p:grpSpPr>
        <a:xfrm>
          <a:off x="0" y="0"/>
          <a:ext cx="0" cy="0"/>
          <a:chOff x="0" y="0"/>
          <a:chExt cx="0" cy="0"/>
        </a:xfrm>
      </p:grpSpPr>
      <p:sp>
        <p:nvSpPr>
          <p:cNvPr id="104861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dirty="0" lang="en-US"/>
          </a:p>
        </p:txBody>
      </p:sp>
      <p:sp>
        <p:nvSpPr>
          <p:cNvPr id="1048613" name="Text Placeholder 3"/>
          <p:cNvSpPr>
            <a:spLocks noGrp="1"/>
          </p:cNvSpPr>
          <p:nvPr>
            <p:ph type="body" sz="half" idx="2"/>
          </p:nvPr>
        </p:nvSpPr>
        <p:spPr>
          <a:xfrm>
            <a:off x="913795" y="4204820"/>
            <a:ext cx="10353761" cy="1592186"/>
          </a:xfrm>
        </p:spPr>
        <p:txBody>
          <a:bodyPr anchor="ctr"/>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1048614" name="Date Placeholder 4"/>
          <p:cNvSpPr>
            <a:spLocks noGrp="1"/>
          </p:cNvSpPr>
          <p:nvPr>
            <p:ph type="dt" sz="half" idx="10"/>
          </p:nvPr>
        </p:nvSpPr>
        <p:spPr/>
        <p:txBody>
          <a:bodyPr/>
          <a:p>
            <a:fld id="{D1275CA9-C1E4-4B02-AA9D-48969C27578A}" type="datetimeFigureOut">
              <a:rPr lang="en-US" smtClean="0"/>
              <a:t>20-Mar-2023</a:t>
            </a:fld>
            <a:endParaRPr lang="en-US"/>
          </a:p>
        </p:txBody>
      </p:sp>
      <p:sp>
        <p:nvSpPr>
          <p:cNvPr id="1048615" name="Footer Placeholder 5"/>
          <p:cNvSpPr>
            <a:spLocks noGrp="1"/>
          </p:cNvSpPr>
          <p:nvPr>
            <p:ph type="ftr" sz="quarter" idx="11"/>
          </p:nvPr>
        </p:nvSpPr>
        <p:spPr/>
        <p:txBody>
          <a:bodyPr/>
          <a:p>
            <a:endParaRPr lang="en-US"/>
          </a:p>
        </p:txBody>
      </p:sp>
      <p:sp>
        <p:nvSpPr>
          <p:cNvPr id="1048616" name="Slide Number Placeholder 6"/>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41" name=""/>
        <p:cNvGrpSpPr/>
        <p:nvPr/>
      </p:nvGrpSpPr>
      <p:grpSpPr>
        <a:xfrm>
          <a:off x="0" y="0"/>
          <a:ext cx="0" cy="0"/>
          <a:chOff x="0" y="0"/>
          <a:chExt cx="0" cy="0"/>
        </a:xfrm>
      </p:grpSpPr>
      <p:sp>
        <p:nvSpPr>
          <p:cNvPr id="1048657"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dirty="0" lang="en-US"/>
          </a:p>
        </p:txBody>
      </p:sp>
      <p:sp>
        <p:nvSpPr>
          <p:cNvPr id="1048658" name="Text Placeholder 3"/>
          <p:cNvSpPr>
            <a:spLocks noGrp="1"/>
          </p:cNvSpPr>
          <p:nvPr>
            <p:ph type="body" sz="half" idx="13"/>
          </p:nvPr>
        </p:nvSpPr>
        <p:spPr>
          <a:xfrm>
            <a:off x="1720644" y="3610032"/>
            <a:ext cx="8752299" cy="426812"/>
          </a:xfrm>
        </p:spPr>
        <p:txBody>
          <a:bodyPr anchor="t">
            <a:normAutofit/>
          </a:bodyPr>
          <a:lstStyle>
            <a:lvl1pPr algn="r" indent="0" marL="0">
              <a:buNone/>
              <a:defRPr sz="14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1048659" name="Text Placeholder 3"/>
          <p:cNvSpPr>
            <a:spLocks noGrp="1"/>
          </p:cNvSpPr>
          <p:nvPr>
            <p:ph type="body" sz="half" idx="2"/>
          </p:nvPr>
        </p:nvSpPr>
        <p:spPr>
          <a:xfrm>
            <a:off x="913794" y="4204821"/>
            <a:ext cx="10353762" cy="1586380"/>
          </a:xfrm>
        </p:spPr>
        <p:txBody>
          <a:bodyPr anchor="ctr">
            <a:normAutofit/>
          </a:bodyPr>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1048660" name="Date Placeholder 4"/>
          <p:cNvSpPr>
            <a:spLocks noGrp="1"/>
          </p:cNvSpPr>
          <p:nvPr>
            <p:ph type="dt" sz="half" idx="10"/>
          </p:nvPr>
        </p:nvSpPr>
        <p:spPr/>
        <p:txBody>
          <a:bodyPr/>
          <a:p>
            <a:fld id="{D1275CA9-C1E4-4B02-AA9D-48969C27578A}" type="datetimeFigureOut">
              <a:rPr lang="en-US" smtClean="0"/>
              <a:t>20-Mar-2023</a:t>
            </a:fld>
            <a:endParaRPr lang="en-US"/>
          </a:p>
        </p:txBody>
      </p:sp>
      <p:sp>
        <p:nvSpPr>
          <p:cNvPr id="1048661" name="Footer Placeholder 5"/>
          <p:cNvSpPr>
            <a:spLocks noGrp="1"/>
          </p:cNvSpPr>
          <p:nvPr>
            <p:ph type="ftr" sz="quarter" idx="11"/>
          </p:nvPr>
        </p:nvSpPr>
        <p:spPr/>
        <p:txBody>
          <a:bodyPr/>
          <a:p>
            <a:endParaRPr lang="en-US"/>
          </a:p>
        </p:txBody>
      </p:sp>
      <p:sp>
        <p:nvSpPr>
          <p:cNvPr id="1048662" name="Slide Number Placeholder 6"/>
          <p:cNvSpPr>
            <a:spLocks noGrp="1"/>
          </p:cNvSpPr>
          <p:nvPr>
            <p:ph type="sldNum" sz="quarter" idx="12"/>
          </p:nvPr>
        </p:nvSpPr>
        <p:spPr/>
        <p:txBody>
          <a:bodyPr/>
          <a:p>
            <a:fld id="{6B64D2B8-726E-4B50-BF88-58856C9BB8E2}" type="slidenum">
              <a:rPr lang="en-US" smtClean="0"/>
              <a:t>‹#›</a:t>
            </a:fld>
            <a:endParaRPr lang="en-US"/>
          </a:p>
        </p:txBody>
      </p:sp>
      <p:sp>
        <p:nvSpPr>
          <p:cNvPr id="1048663" name="TextBox 10"/>
          <p:cNvSpPr txBox="1"/>
          <p:nvPr/>
        </p:nvSpPr>
        <p:spPr>
          <a:xfrm>
            <a:off x="836612" y="735241"/>
            <a:ext cx="609600"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dirty="0" sz="8000" lang="en-US">
                <a:solidFill>
                  <a:schemeClr val="tx1"/>
                </a:solidFill>
                <a:effectLst/>
              </a:rPr>
              <a:t>“</a:t>
            </a:r>
          </a:p>
        </p:txBody>
      </p:sp>
      <p:sp>
        <p:nvSpPr>
          <p:cNvPr id="1048664" name="TextBox 12"/>
          <p:cNvSpPr txBox="1"/>
          <p:nvPr/>
        </p:nvSpPr>
        <p:spPr>
          <a:xfrm>
            <a:off x="10657956" y="2972093"/>
            <a:ext cx="609600"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33" name=""/>
        <p:cNvGrpSpPr/>
        <p:nvPr/>
      </p:nvGrpSpPr>
      <p:grpSpPr>
        <a:xfrm>
          <a:off x="0" y="0"/>
          <a:ext cx="0" cy="0"/>
          <a:chOff x="0" y="0"/>
          <a:chExt cx="0" cy="0"/>
        </a:xfrm>
      </p:grpSpPr>
      <p:sp>
        <p:nvSpPr>
          <p:cNvPr id="1048607"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dirty="0" lang="en-US"/>
          </a:p>
        </p:txBody>
      </p:sp>
      <p:sp>
        <p:nvSpPr>
          <p:cNvPr id="1048608" name="Text Placeholder 3"/>
          <p:cNvSpPr>
            <a:spLocks noGrp="1"/>
          </p:cNvSpPr>
          <p:nvPr>
            <p:ph type="body" sz="half" idx="2"/>
          </p:nvPr>
        </p:nvSpPr>
        <p:spPr>
          <a:xfrm>
            <a:off x="913794" y="4650556"/>
            <a:ext cx="10353763" cy="1140644"/>
          </a:xfrm>
        </p:spPr>
        <p:txBody>
          <a:bodyPr anchor="t"/>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1048609" name="Date Placeholder 4"/>
          <p:cNvSpPr>
            <a:spLocks noGrp="1"/>
          </p:cNvSpPr>
          <p:nvPr>
            <p:ph type="dt" sz="half" idx="10"/>
          </p:nvPr>
        </p:nvSpPr>
        <p:spPr/>
        <p:txBody>
          <a:bodyPr/>
          <a:p>
            <a:fld id="{D1275CA9-C1E4-4B02-AA9D-48969C27578A}" type="datetimeFigureOut">
              <a:rPr lang="en-US" smtClean="0"/>
              <a:t>20-Mar-2023</a:t>
            </a:fld>
            <a:endParaRPr lang="en-US"/>
          </a:p>
        </p:txBody>
      </p:sp>
      <p:sp>
        <p:nvSpPr>
          <p:cNvPr id="1048610" name="Footer Placeholder 5"/>
          <p:cNvSpPr>
            <a:spLocks noGrp="1"/>
          </p:cNvSpPr>
          <p:nvPr>
            <p:ph type="ftr" sz="quarter" idx="11"/>
          </p:nvPr>
        </p:nvSpPr>
        <p:spPr/>
        <p:txBody>
          <a:bodyPr/>
          <a:p>
            <a:endParaRPr lang="en-US"/>
          </a:p>
        </p:txBody>
      </p:sp>
      <p:sp>
        <p:nvSpPr>
          <p:cNvPr id="1048611" name="Slide Number Placeholder 6"/>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45" name=""/>
        <p:cNvGrpSpPr/>
        <p:nvPr/>
      </p:nvGrpSpPr>
      <p:grpSpPr>
        <a:xfrm>
          <a:off x="0" y="0"/>
          <a:ext cx="0" cy="0"/>
          <a:chOff x="0" y="0"/>
          <a:chExt cx="0" cy="0"/>
        </a:xfrm>
      </p:grpSpPr>
      <p:sp>
        <p:nvSpPr>
          <p:cNvPr id="1048682" name="Title 1"/>
          <p:cNvSpPr>
            <a:spLocks noGrp="1"/>
          </p:cNvSpPr>
          <p:nvPr>
            <p:ph type="title"/>
          </p:nvPr>
        </p:nvSpPr>
        <p:spPr>
          <a:xfrm>
            <a:off x="913794" y="609600"/>
            <a:ext cx="10353762" cy="1325563"/>
          </a:xfrm>
        </p:spPr>
        <p:txBody>
          <a:bodyPr/>
          <a:p>
            <a:r>
              <a:rPr lang="en-US"/>
              <a:t>Click to edit Master title style</a:t>
            </a:r>
            <a:endParaRPr dirty="0" lang="en-US"/>
          </a:p>
        </p:txBody>
      </p:sp>
      <p:sp>
        <p:nvSpPr>
          <p:cNvPr id="1048683" name="Text Placeholder 2"/>
          <p:cNvSpPr>
            <a:spLocks noGrp="1"/>
          </p:cNvSpPr>
          <p:nvPr>
            <p:ph type="body" idx="1"/>
          </p:nvPr>
        </p:nvSpPr>
        <p:spPr>
          <a:xfrm>
            <a:off x="913794" y="2088319"/>
            <a:ext cx="3298956" cy="823305"/>
          </a:xfrm>
        </p:spPr>
        <p:txBody>
          <a:bodyPr anchor="b">
            <a:noAutofit/>
          </a:bodyPr>
          <a:lstStyle>
            <a:lvl1pPr algn="ctr" indent="0" marL="0">
              <a:lnSpc>
                <a:spcPct val="100000"/>
              </a:lnSpc>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84" name="Text Placeholder 3"/>
          <p:cNvSpPr>
            <a:spLocks noGrp="1"/>
          </p:cNvSpPr>
          <p:nvPr>
            <p:ph type="body" sz="half" idx="15"/>
          </p:nvPr>
        </p:nvSpPr>
        <p:spPr>
          <a:xfrm>
            <a:off x="913794" y="2911624"/>
            <a:ext cx="3298956" cy="2879576"/>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85" name="Text Placeholder 4"/>
          <p:cNvSpPr>
            <a:spLocks noGrp="1"/>
          </p:cNvSpPr>
          <p:nvPr>
            <p:ph type="body" sz="quarter" idx="3"/>
          </p:nvPr>
        </p:nvSpPr>
        <p:spPr>
          <a:xfrm>
            <a:off x="4444878" y="2088320"/>
            <a:ext cx="3298558" cy="823304"/>
          </a:xfrm>
        </p:spPr>
        <p:txBody>
          <a:bodyPr anchor="b">
            <a:noAutofit/>
          </a:bodyPr>
          <a:lstStyle>
            <a:lvl1pPr algn="ctr" indent="0" marL="0">
              <a:lnSpc>
                <a:spcPct val="100000"/>
              </a:lnSpc>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86" name="Text Placeholder 3"/>
          <p:cNvSpPr>
            <a:spLocks noGrp="1"/>
          </p:cNvSpPr>
          <p:nvPr>
            <p:ph type="body" sz="half" idx="16"/>
          </p:nvPr>
        </p:nvSpPr>
        <p:spPr>
          <a:xfrm>
            <a:off x="4444878" y="2911624"/>
            <a:ext cx="3299821" cy="2879576"/>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87" name="Text Placeholder 4"/>
          <p:cNvSpPr>
            <a:spLocks noGrp="1"/>
          </p:cNvSpPr>
          <p:nvPr>
            <p:ph type="body" sz="quarter" idx="13"/>
          </p:nvPr>
        </p:nvSpPr>
        <p:spPr>
          <a:xfrm>
            <a:off x="7973298" y="2088320"/>
            <a:ext cx="3291211" cy="823304"/>
          </a:xfrm>
        </p:spPr>
        <p:txBody>
          <a:bodyPr anchor="b">
            <a:noAutofit/>
          </a:bodyPr>
          <a:lstStyle>
            <a:lvl1pPr algn="ctr" indent="0" marL="0">
              <a:lnSpc>
                <a:spcPct val="100000"/>
              </a:lnSpc>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88" name="Text Placeholder 3"/>
          <p:cNvSpPr>
            <a:spLocks noGrp="1"/>
          </p:cNvSpPr>
          <p:nvPr>
            <p:ph type="body" sz="half" idx="17"/>
          </p:nvPr>
        </p:nvSpPr>
        <p:spPr>
          <a:xfrm>
            <a:off x="7976346" y="2911624"/>
            <a:ext cx="3291211" cy="2879576"/>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89" name="Date Placeholder 2"/>
          <p:cNvSpPr>
            <a:spLocks noGrp="1"/>
          </p:cNvSpPr>
          <p:nvPr>
            <p:ph type="dt" sz="half" idx="10"/>
          </p:nvPr>
        </p:nvSpPr>
        <p:spPr/>
        <p:txBody>
          <a:bodyPr/>
          <a:p>
            <a:fld id="{D1275CA9-C1E4-4B02-AA9D-48969C27578A}" type="datetimeFigureOut">
              <a:rPr lang="en-US" smtClean="0"/>
              <a:t>20-Mar-2023</a:t>
            </a:fld>
            <a:endParaRPr lang="en-US"/>
          </a:p>
        </p:txBody>
      </p:sp>
      <p:sp>
        <p:nvSpPr>
          <p:cNvPr id="1048690" name="Footer Placeholder 3"/>
          <p:cNvSpPr>
            <a:spLocks noGrp="1"/>
          </p:cNvSpPr>
          <p:nvPr>
            <p:ph type="ftr" sz="quarter" idx="11"/>
          </p:nvPr>
        </p:nvSpPr>
        <p:spPr/>
        <p:txBody>
          <a:bodyPr/>
          <a:p>
            <a:endParaRPr lang="en-US"/>
          </a:p>
        </p:txBody>
      </p:sp>
      <p:sp>
        <p:nvSpPr>
          <p:cNvPr id="1048691" name="Slide Number Placeholder 4"/>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36" name=""/>
        <p:cNvGrpSpPr/>
        <p:nvPr/>
      </p:nvGrpSpPr>
      <p:grpSpPr>
        <a:xfrm>
          <a:off x="0" y="0"/>
          <a:ext cx="0" cy="0"/>
          <a:chOff x="0" y="0"/>
          <a:chExt cx="0" cy="0"/>
        </a:xfrm>
      </p:grpSpPr>
      <p:sp>
        <p:nvSpPr>
          <p:cNvPr id="1048623" name="Title 1"/>
          <p:cNvSpPr>
            <a:spLocks noGrp="1"/>
          </p:cNvSpPr>
          <p:nvPr>
            <p:ph type="title"/>
          </p:nvPr>
        </p:nvSpPr>
        <p:spPr>
          <a:xfrm>
            <a:off x="913795" y="609600"/>
            <a:ext cx="10353762" cy="1325563"/>
          </a:xfrm>
        </p:spPr>
        <p:txBody>
          <a:bodyPr/>
          <a:p>
            <a:r>
              <a:rPr lang="en-US"/>
              <a:t>Click to edit Master title style</a:t>
            </a:r>
            <a:endParaRPr dirty="0" lang="en-US"/>
          </a:p>
        </p:txBody>
      </p:sp>
      <p:sp>
        <p:nvSpPr>
          <p:cNvPr id="1048624" name="Text Placeholder 2"/>
          <p:cNvSpPr>
            <a:spLocks noGrp="1"/>
          </p:cNvSpPr>
          <p:nvPr>
            <p:ph type="body" idx="1"/>
          </p:nvPr>
        </p:nvSpPr>
        <p:spPr>
          <a:xfrm>
            <a:off x="913795" y="4195899"/>
            <a:ext cx="3298955" cy="576262"/>
          </a:xfrm>
        </p:spPr>
        <p:txBody>
          <a:bodyPr anchor="b">
            <a:noAutofit/>
          </a:bodyPr>
          <a:lstStyle>
            <a:lvl1pPr algn="ctr" indent="0" marL="0">
              <a:lnSpc>
                <a:spcPct val="100000"/>
              </a:lnSpc>
              <a:buNone/>
              <a:defRPr b="0" sz="20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25" name="Picture Placeholder 2"/>
          <p:cNvSpPr>
            <a:spLocks noChangeAspect="1" noGrp="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26" name="Text Placeholder 3"/>
          <p:cNvSpPr>
            <a:spLocks noGrp="1"/>
          </p:cNvSpPr>
          <p:nvPr>
            <p:ph type="body" sz="half" idx="18"/>
          </p:nvPr>
        </p:nvSpPr>
        <p:spPr>
          <a:xfrm>
            <a:off x="913795" y="4772161"/>
            <a:ext cx="3298955" cy="1019038"/>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27" name="Text Placeholder 4"/>
          <p:cNvSpPr>
            <a:spLocks noGrp="1"/>
          </p:cNvSpPr>
          <p:nvPr>
            <p:ph type="body" sz="quarter" idx="3"/>
          </p:nvPr>
        </p:nvSpPr>
        <p:spPr>
          <a:xfrm>
            <a:off x="4442701" y="4195899"/>
            <a:ext cx="3298983" cy="576262"/>
          </a:xfrm>
        </p:spPr>
        <p:txBody>
          <a:bodyPr anchor="b">
            <a:noAutofit/>
          </a:bodyPr>
          <a:lstStyle>
            <a:lvl1pPr algn="ctr" indent="0" marL="0">
              <a:lnSpc>
                <a:spcPct val="100000"/>
              </a:lnSpc>
              <a:buNone/>
              <a:defRPr b="0" sz="20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28" name="Picture Placeholder 2"/>
          <p:cNvSpPr>
            <a:spLocks noChangeAspect="1" noGrp="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29" name="Text Placeholder 3"/>
          <p:cNvSpPr>
            <a:spLocks noGrp="1"/>
          </p:cNvSpPr>
          <p:nvPr>
            <p:ph type="body" sz="half" idx="19"/>
          </p:nvPr>
        </p:nvSpPr>
        <p:spPr>
          <a:xfrm>
            <a:off x="4441348" y="4772160"/>
            <a:ext cx="3300336" cy="1019038"/>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30" name="Text Placeholder 4"/>
          <p:cNvSpPr>
            <a:spLocks noGrp="1"/>
          </p:cNvSpPr>
          <p:nvPr>
            <p:ph type="body" sz="quarter" idx="13"/>
          </p:nvPr>
        </p:nvSpPr>
        <p:spPr>
          <a:xfrm>
            <a:off x="7973423" y="4195899"/>
            <a:ext cx="3289900" cy="576262"/>
          </a:xfrm>
        </p:spPr>
        <p:txBody>
          <a:bodyPr anchor="b">
            <a:noAutofit/>
          </a:bodyPr>
          <a:lstStyle>
            <a:lvl1pPr algn="ctr" indent="0" marL="0">
              <a:lnSpc>
                <a:spcPct val="100000"/>
              </a:lnSpc>
              <a:buNone/>
              <a:defRPr b="0" sz="20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31" name="Picture Placeholder 2"/>
          <p:cNvSpPr>
            <a:spLocks noChangeAspect="1" noGrp="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32" name="Text Placeholder 3"/>
          <p:cNvSpPr>
            <a:spLocks noGrp="1"/>
          </p:cNvSpPr>
          <p:nvPr>
            <p:ph type="body" sz="half" idx="20"/>
          </p:nvPr>
        </p:nvSpPr>
        <p:spPr>
          <a:xfrm>
            <a:off x="7973298" y="4772161"/>
            <a:ext cx="3294258" cy="1019037"/>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33" name="Date Placeholder 2"/>
          <p:cNvSpPr>
            <a:spLocks noGrp="1"/>
          </p:cNvSpPr>
          <p:nvPr>
            <p:ph type="dt" sz="half" idx="10"/>
          </p:nvPr>
        </p:nvSpPr>
        <p:spPr/>
        <p:txBody>
          <a:bodyPr/>
          <a:p>
            <a:fld id="{D1275CA9-C1E4-4B02-AA9D-48969C27578A}" type="datetimeFigureOut">
              <a:rPr lang="en-US" smtClean="0"/>
              <a:t>20-Mar-2023</a:t>
            </a:fld>
            <a:endParaRPr lang="en-US"/>
          </a:p>
        </p:txBody>
      </p:sp>
      <p:sp>
        <p:nvSpPr>
          <p:cNvPr id="1048634" name="Footer Placeholder 3"/>
          <p:cNvSpPr>
            <a:spLocks noGrp="1"/>
          </p:cNvSpPr>
          <p:nvPr>
            <p:ph type="ftr" sz="quarter" idx="11"/>
          </p:nvPr>
        </p:nvSpPr>
        <p:spPr/>
        <p:txBody>
          <a:bodyPr/>
          <a:p>
            <a:endParaRPr lang="en-US"/>
          </a:p>
        </p:txBody>
      </p:sp>
      <p:sp>
        <p:nvSpPr>
          <p:cNvPr id="1048635" name="Slide Number Placeholder 4"/>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47" name=""/>
        <p:cNvGrpSpPr/>
        <p:nvPr/>
      </p:nvGrpSpPr>
      <p:grpSpPr>
        <a:xfrm>
          <a:off x="0" y="0"/>
          <a:ext cx="0" cy="0"/>
          <a:chOff x="0" y="0"/>
          <a:chExt cx="0" cy="0"/>
        </a:xfrm>
      </p:grpSpPr>
      <p:sp>
        <p:nvSpPr>
          <p:cNvPr id="1048698" name="Title 1"/>
          <p:cNvSpPr>
            <a:spLocks noGrp="1"/>
          </p:cNvSpPr>
          <p:nvPr>
            <p:ph type="title"/>
          </p:nvPr>
        </p:nvSpPr>
        <p:spPr/>
        <p:txBody>
          <a:bodyPr/>
          <a:p>
            <a:r>
              <a:rPr lang="en-US"/>
              <a:t>Click to edit Master title style</a:t>
            </a:r>
            <a:endParaRPr dirty="0" lang="en-US"/>
          </a:p>
        </p:txBody>
      </p:sp>
      <p:sp>
        <p:nvSpPr>
          <p:cNvPr id="1048699" name="Vertical Text Placeholder 2"/>
          <p:cNvSpPr>
            <a:spLocks noGrp="1"/>
          </p:cNvSpPr>
          <p:nvPr>
            <p:ph type="body" orient="vert" idx="1"/>
          </p:nvPr>
        </p:nvSpPr>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00" name="Date Placeholder 3"/>
          <p:cNvSpPr>
            <a:spLocks noGrp="1"/>
          </p:cNvSpPr>
          <p:nvPr>
            <p:ph type="dt" sz="half" idx="10"/>
          </p:nvPr>
        </p:nvSpPr>
        <p:spPr/>
        <p:txBody>
          <a:bodyPr/>
          <a:p>
            <a:fld id="{D1275CA9-C1E4-4B02-AA9D-48969C27578A}" type="datetimeFigureOut">
              <a:rPr lang="en-US" smtClean="0"/>
              <a:t>20-Mar-2023</a:t>
            </a:fld>
            <a:endParaRPr lang="en-US"/>
          </a:p>
        </p:txBody>
      </p:sp>
      <p:sp>
        <p:nvSpPr>
          <p:cNvPr id="1048701" name="Footer Placeholder 4"/>
          <p:cNvSpPr>
            <a:spLocks noGrp="1"/>
          </p:cNvSpPr>
          <p:nvPr>
            <p:ph type="ftr" sz="quarter" idx="11"/>
          </p:nvPr>
        </p:nvSpPr>
        <p:spPr/>
        <p:txBody>
          <a:bodyPr/>
          <a:p>
            <a:endParaRPr lang="en-US"/>
          </a:p>
        </p:txBody>
      </p:sp>
      <p:sp>
        <p:nvSpPr>
          <p:cNvPr id="1048702" name="Slide Number Placeholder 5"/>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40" name=""/>
        <p:cNvGrpSpPr/>
        <p:nvPr/>
      </p:nvGrpSpPr>
      <p:grpSpPr>
        <a:xfrm>
          <a:off x="0" y="0"/>
          <a:ext cx="0" cy="0"/>
          <a:chOff x="0" y="0"/>
          <a:chExt cx="0" cy="0"/>
        </a:xfrm>
      </p:grpSpPr>
      <p:sp>
        <p:nvSpPr>
          <p:cNvPr id="1048652" name="Vertical Title 1"/>
          <p:cNvSpPr>
            <a:spLocks noGrp="1"/>
          </p:cNvSpPr>
          <p:nvPr>
            <p:ph type="title" orient="vert"/>
          </p:nvPr>
        </p:nvSpPr>
        <p:spPr>
          <a:xfrm>
            <a:off x="8724900" y="609599"/>
            <a:ext cx="2542657" cy="5181601"/>
          </a:xfrm>
        </p:spPr>
        <p:txBody>
          <a:bodyPr vert="eaVert"/>
          <a:lstStyle>
            <a:lvl1pPr algn="l"/>
          </a:lstStyle>
          <a:p>
            <a:r>
              <a:rPr lang="en-US"/>
              <a:t>Click to edit Master title style</a:t>
            </a:r>
            <a:endParaRPr dirty="0" lang="en-US"/>
          </a:p>
        </p:txBody>
      </p:sp>
      <p:sp>
        <p:nvSpPr>
          <p:cNvPr id="1048653" name="Vertical Text Placeholder 2"/>
          <p:cNvSpPr>
            <a:spLocks noGrp="1"/>
          </p:cNvSpPr>
          <p:nvPr>
            <p:ph type="body" orient="vert" idx="1"/>
          </p:nvPr>
        </p:nvSpPr>
        <p:spPr>
          <a:xfrm>
            <a:off x="913794" y="609599"/>
            <a:ext cx="7658705" cy="5181601"/>
          </a:xfrm>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4" name="Date Placeholder 3"/>
          <p:cNvSpPr>
            <a:spLocks noGrp="1"/>
          </p:cNvSpPr>
          <p:nvPr>
            <p:ph type="dt" sz="half" idx="10"/>
          </p:nvPr>
        </p:nvSpPr>
        <p:spPr/>
        <p:txBody>
          <a:bodyPr/>
          <a:p>
            <a:fld id="{D1275CA9-C1E4-4B02-AA9D-48969C27578A}" type="datetimeFigureOut">
              <a:rPr lang="en-US" smtClean="0"/>
              <a:t>20-Mar-2023</a:t>
            </a:fld>
            <a:endParaRPr lang="en-US"/>
          </a:p>
        </p:txBody>
      </p:sp>
      <p:sp>
        <p:nvSpPr>
          <p:cNvPr id="1048655" name="Footer Placeholder 4"/>
          <p:cNvSpPr>
            <a:spLocks noGrp="1"/>
          </p:cNvSpPr>
          <p:nvPr>
            <p:ph type="ftr" sz="quarter" idx="11"/>
          </p:nvPr>
        </p:nvSpPr>
        <p:spPr/>
        <p:txBody>
          <a:bodyPr/>
          <a:p>
            <a:endParaRPr lang="en-US"/>
          </a:p>
        </p:txBody>
      </p:sp>
      <p:sp>
        <p:nvSpPr>
          <p:cNvPr id="1048656" name="Slide Number Placeholder 5"/>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2" name=""/>
        <p:cNvGrpSpPr/>
        <p:nvPr/>
      </p:nvGrpSpPr>
      <p:grpSpPr>
        <a:xfrm>
          <a:off x="0" y="0"/>
          <a:ext cx="0" cy="0"/>
          <a:chOff x="0" y="0"/>
          <a:chExt cx="0" cy="0"/>
        </a:xfrm>
      </p:grpSpPr>
      <p:sp>
        <p:nvSpPr>
          <p:cNvPr id="1048665" name="Title 1"/>
          <p:cNvSpPr>
            <a:spLocks noGrp="1"/>
          </p:cNvSpPr>
          <p:nvPr>
            <p:ph type="title"/>
          </p:nvPr>
        </p:nvSpPr>
        <p:spPr/>
        <p:txBody>
          <a:bodyPr/>
          <a:p>
            <a:r>
              <a:rPr lang="en-US"/>
              <a:t>Click to edit Master title style</a:t>
            </a:r>
            <a:endParaRPr dirty="0" lang="en-US"/>
          </a:p>
        </p:txBody>
      </p:sp>
      <p:sp>
        <p:nvSpPr>
          <p:cNvPr id="1048666" name="Content Placeholder 2"/>
          <p:cNvSpPr>
            <a:spLocks noGrp="1"/>
          </p:cNvSpPr>
          <p:nvPr>
            <p:ph idx="1"/>
          </p:nvPr>
        </p:nvSpPr>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7" name="Date Placeholder 3"/>
          <p:cNvSpPr>
            <a:spLocks noGrp="1"/>
          </p:cNvSpPr>
          <p:nvPr>
            <p:ph type="dt" sz="half" idx="10"/>
          </p:nvPr>
        </p:nvSpPr>
        <p:spPr/>
        <p:txBody>
          <a:bodyPr/>
          <a:p>
            <a:fld id="{D1275CA9-C1E4-4B02-AA9D-48969C27578A}" type="datetimeFigureOut">
              <a:rPr lang="en-US" smtClean="0"/>
              <a:t>20-Mar-2023</a:t>
            </a:fld>
            <a:endParaRPr lang="en-US"/>
          </a:p>
        </p:txBody>
      </p:sp>
      <p:sp>
        <p:nvSpPr>
          <p:cNvPr id="1048668" name="Footer Placeholder 4"/>
          <p:cNvSpPr>
            <a:spLocks noGrp="1"/>
          </p:cNvSpPr>
          <p:nvPr>
            <p:ph type="ftr" sz="quarter" idx="11"/>
          </p:nvPr>
        </p:nvSpPr>
        <p:spPr/>
        <p:txBody>
          <a:bodyPr/>
          <a:p>
            <a:endParaRPr lang="en-US"/>
          </a:p>
        </p:txBody>
      </p:sp>
      <p:sp>
        <p:nvSpPr>
          <p:cNvPr id="1048669" name="Slide Number Placeholder 5"/>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7" name=""/>
        <p:cNvGrpSpPr/>
        <p:nvPr/>
      </p:nvGrpSpPr>
      <p:grpSpPr>
        <a:xfrm>
          <a:off x="0" y="0"/>
          <a:ext cx="0" cy="0"/>
          <a:chOff x="0" y="0"/>
          <a:chExt cx="0" cy="0"/>
        </a:xfrm>
      </p:grpSpPr>
      <p:sp>
        <p:nvSpPr>
          <p:cNvPr id="1048636"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dirty="0" lang="en-US"/>
          </a:p>
        </p:txBody>
      </p:sp>
      <p:sp>
        <p:nvSpPr>
          <p:cNvPr id="1048637" name="Text Placeholder 2"/>
          <p:cNvSpPr>
            <a:spLocks noGrp="1"/>
          </p:cNvSpPr>
          <p:nvPr>
            <p:ph type="body" idx="1"/>
          </p:nvPr>
        </p:nvSpPr>
        <p:spPr>
          <a:xfrm>
            <a:off x="1229244" y="3602038"/>
            <a:ext cx="9733512" cy="1500187"/>
          </a:xfrm>
        </p:spPr>
        <p:txBody>
          <a:bodyPr/>
          <a:lstStyle>
            <a:lvl1pPr algn="ct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Edit Master text styles</a:t>
            </a:r>
          </a:p>
        </p:txBody>
      </p:sp>
      <p:sp>
        <p:nvSpPr>
          <p:cNvPr id="1048638" name="Date Placeholder 3"/>
          <p:cNvSpPr>
            <a:spLocks noGrp="1"/>
          </p:cNvSpPr>
          <p:nvPr>
            <p:ph type="dt" sz="half" idx="10"/>
          </p:nvPr>
        </p:nvSpPr>
        <p:spPr/>
        <p:txBody>
          <a:bodyPr/>
          <a:p>
            <a:fld id="{D1275CA9-C1E4-4B02-AA9D-48969C27578A}" type="datetimeFigureOut">
              <a:rPr lang="en-US" smtClean="0"/>
              <a:t>20-Mar-2023</a:t>
            </a:fld>
            <a:endParaRPr lang="en-US"/>
          </a:p>
        </p:txBody>
      </p:sp>
      <p:sp>
        <p:nvSpPr>
          <p:cNvPr id="1048639" name="Footer Placeholder 4"/>
          <p:cNvSpPr>
            <a:spLocks noGrp="1"/>
          </p:cNvSpPr>
          <p:nvPr>
            <p:ph type="ftr" sz="quarter" idx="11"/>
          </p:nvPr>
        </p:nvSpPr>
        <p:spPr/>
        <p:txBody>
          <a:bodyPr/>
          <a:p>
            <a:endParaRPr lang="en-US"/>
          </a:p>
        </p:txBody>
      </p:sp>
      <p:sp>
        <p:nvSpPr>
          <p:cNvPr id="1048640" name="Slide Number Placeholder 5"/>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44" name=""/>
        <p:cNvGrpSpPr/>
        <p:nvPr/>
      </p:nvGrpSpPr>
      <p:grpSpPr>
        <a:xfrm>
          <a:off x="0" y="0"/>
          <a:ext cx="0" cy="0"/>
          <a:chOff x="0" y="0"/>
          <a:chExt cx="0" cy="0"/>
        </a:xfrm>
      </p:grpSpPr>
      <p:sp>
        <p:nvSpPr>
          <p:cNvPr id="1048676" name="Title 1"/>
          <p:cNvSpPr>
            <a:spLocks noGrp="1"/>
          </p:cNvSpPr>
          <p:nvPr>
            <p:ph type="title"/>
          </p:nvPr>
        </p:nvSpPr>
        <p:spPr>
          <a:xfrm>
            <a:off x="913795" y="609600"/>
            <a:ext cx="10353761" cy="1326321"/>
          </a:xfrm>
        </p:spPr>
        <p:txBody>
          <a:bodyPr/>
          <a:p>
            <a:r>
              <a:rPr lang="en-US"/>
              <a:t>Click to edit Master title style</a:t>
            </a:r>
            <a:endParaRPr dirty="0" lang="en-US"/>
          </a:p>
        </p:txBody>
      </p:sp>
      <p:sp>
        <p:nvSpPr>
          <p:cNvPr id="1048677" name="Content Placeholder 2"/>
          <p:cNvSpPr>
            <a:spLocks noGrp="1"/>
          </p:cNvSpPr>
          <p:nvPr>
            <p:ph sz="half" idx="1"/>
          </p:nvPr>
        </p:nvSpPr>
        <p:spPr>
          <a:xfrm>
            <a:off x="913795" y="2088319"/>
            <a:ext cx="5106004" cy="3702881"/>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8" name="Content Placeholder 3"/>
          <p:cNvSpPr>
            <a:spLocks noGrp="1"/>
          </p:cNvSpPr>
          <p:nvPr>
            <p:ph sz="half" idx="2"/>
          </p:nvPr>
        </p:nvSpPr>
        <p:spPr>
          <a:xfrm>
            <a:off x="6173403" y="2088319"/>
            <a:ext cx="5094154" cy="3702881"/>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9" name="Date Placeholder 4"/>
          <p:cNvSpPr>
            <a:spLocks noGrp="1"/>
          </p:cNvSpPr>
          <p:nvPr>
            <p:ph type="dt" sz="half" idx="10"/>
          </p:nvPr>
        </p:nvSpPr>
        <p:spPr/>
        <p:txBody>
          <a:bodyPr/>
          <a:p>
            <a:fld id="{D1275CA9-C1E4-4B02-AA9D-48969C27578A}" type="datetimeFigureOut">
              <a:rPr lang="en-US" smtClean="0"/>
              <a:t>20-Mar-2023</a:t>
            </a:fld>
            <a:endParaRPr lang="en-US"/>
          </a:p>
        </p:txBody>
      </p:sp>
      <p:sp>
        <p:nvSpPr>
          <p:cNvPr id="1048680" name="Footer Placeholder 5"/>
          <p:cNvSpPr>
            <a:spLocks noGrp="1"/>
          </p:cNvSpPr>
          <p:nvPr>
            <p:ph type="ftr" sz="quarter" idx="11"/>
          </p:nvPr>
        </p:nvSpPr>
        <p:spPr/>
        <p:txBody>
          <a:bodyPr/>
          <a:p>
            <a:endParaRPr lang="en-US"/>
          </a:p>
        </p:txBody>
      </p:sp>
      <p:sp>
        <p:nvSpPr>
          <p:cNvPr id="1048681" name="Slide Number Placeholder 6"/>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8" name=""/>
        <p:cNvGrpSpPr/>
        <p:nvPr/>
      </p:nvGrpSpPr>
      <p:grpSpPr>
        <a:xfrm>
          <a:off x="0" y="0"/>
          <a:ext cx="0" cy="0"/>
          <a:chOff x="0" y="0"/>
          <a:chExt cx="0" cy="0"/>
        </a:xfrm>
      </p:grpSpPr>
      <p:sp>
        <p:nvSpPr>
          <p:cNvPr id="1048641" name="Title 1"/>
          <p:cNvSpPr>
            <a:spLocks noGrp="1"/>
          </p:cNvSpPr>
          <p:nvPr>
            <p:ph type="title"/>
          </p:nvPr>
        </p:nvSpPr>
        <p:spPr>
          <a:xfrm>
            <a:off x="913795" y="609600"/>
            <a:ext cx="10353761" cy="1325563"/>
          </a:xfrm>
        </p:spPr>
        <p:txBody>
          <a:bodyPr/>
          <a:p>
            <a:r>
              <a:rPr lang="en-US"/>
              <a:t>Click to edit Master title style</a:t>
            </a:r>
            <a:endParaRPr dirty="0" lang="en-US"/>
          </a:p>
        </p:txBody>
      </p:sp>
      <p:sp>
        <p:nvSpPr>
          <p:cNvPr id="1048642" name="Text Placeholder 2"/>
          <p:cNvSpPr>
            <a:spLocks noGrp="1"/>
          </p:cNvSpPr>
          <p:nvPr>
            <p:ph type="body" idx="1"/>
          </p:nvPr>
        </p:nvSpPr>
        <p:spPr>
          <a:xfrm>
            <a:off x="1141804" y="2088320"/>
            <a:ext cx="4879199" cy="823912"/>
          </a:xfrm>
        </p:spPr>
        <p:txBody>
          <a:bodyPr anchor="b"/>
          <a:lstStyle>
            <a:lvl1pPr indent="0" marL="0">
              <a:lnSpc>
                <a:spcPct val="100000"/>
              </a:lnSpc>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43" name="Content Placeholder 3"/>
          <p:cNvSpPr>
            <a:spLocks noGrp="1"/>
          </p:cNvSpPr>
          <p:nvPr>
            <p:ph sz="half" idx="2"/>
          </p:nvPr>
        </p:nvSpPr>
        <p:spPr>
          <a:xfrm>
            <a:off x="913795" y="2912232"/>
            <a:ext cx="5107208" cy="287896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4" name="Text Placeholder 4"/>
          <p:cNvSpPr>
            <a:spLocks noGrp="1"/>
          </p:cNvSpPr>
          <p:nvPr>
            <p:ph type="body" sz="quarter" idx="3"/>
          </p:nvPr>
        </p:nvSpPr>
        <p:spPr>
          <a:xfrm>
            <a:off x="6402003" y="2088320"/>
            <a:ext cx="4865554" cy="823912"/>
          </a:xfrm>
        </p:spPr>
        <p:txBody>
          <a:bodyPr anchor="b"/>
          <a:lstStyle>
            <a:lvl1pPr indent="0" marL="0">
              <a:lnSpc>
                <a:spcPct val="100000"/>
              </a:lnSpc>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45" name="Content Placeholder 5"/>
          <p:cNvSpPr>
            <a:spLocks noGrp="1"/>
          </p:cNvSpPr>
          <p:nvPr>
            <p:ph sz="quarter" idx="4"/>
          </p:nvPr>
        </p:nvSpPr>
        <p:spPr>
          <a:xfrm>
            <a:off x="6172200" y="2912232"/>
            <a:ext cx="5095357" cy="287896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6" name="Date Placeholder 6"/>
          <p:cNvSpPr>
            <a:spLocks noGrp="1"/>
          </p:cNvSpPr>
          <p:nvPr>
            <p:ph type="dt" sz="half" idx="10"/>
          </p:nvPr>
        </p:nvSpPr>
        <p:spPr/>
        <p:txBody>
          <a:bodyPr/>
          <a:p>
            <a:fld id="{D1275CA9-C1E4-4B02-AA9D-48969C27578A}" type="datetimeFigureOut">
              <a:rPr lang="en-US" smtClean="0"/>
              <a:t>20-Mar-2023</a:t>
            </a:fld>
            <a:endParaRPr lang="en-US"/>
          </a:p>
        </p:txBody>
      </p:sp>
      <p:sp>
        <p:nvSpPr>
          <p:cNvPr id="1048647" name="Footer Placeholder 7"/>
          <p:cNvSpPr>
            <a:spLocks noGrp="1"/>
          </p:cNvSpPr>
          <p:nvPr>
            <p:ph type="ftr" sz="quarter" idx="11"/>
          </p:nvPr>
        </p:nvSpPr>
        <p:spPr/>
        <p:txBody>
          <a:bodyPr/>
          <a:p>
            <a:endParaRPr lang="en-US"/>
          </a:p>
        </p:txBody>
      </p:sp>
      <p:sp>
        <p:nvSpPr>
          <p:cNvPr id="1048648" name="Slide Number Placeholder 8"/>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2" name=""/>
        <p:cNvGrpSpPr/>
        <p:nvPr/>
      </p:nvGrpSpPr>
      <p:grpSpPr>
        <a:xfrm>
          <a:off x="0" y="0"/>
          <a:ext cx="0" cy="0"/>
          <a:chOff x="0" y="0"/>
          <a:chExt cx="0" cy="0"/>
        </a:xfrm>
      </p:grpSpPr>
      <p:sp>
        <p:nvSpPr>
          <p:cNvPr id="1048603" name="Title 1"/>
          <p:cNvSpPr>
            <a:spLocks noGrp="1"/>
          </p:cNvSpPr>
          <p:nvPr>
            <p:ph type="title"/>
          </p:nvPr>
        </p:nvSpPr>
        <p:spPr/>
        <p:txBody>
          <a:bodyPr/>
          <a:p>
            <a:r>
              <a:rPr lang="en-US"/>
              <a:t>Click to edit Master title style</a:t>
            </a:r>
            <a:endParaRPr dirty="0" lang="en-US"/>
          </a:p>
        </p:txBody>
      </p:sp>
      <p:sp>
        <p:nvSpPr>
          <p:cNvPr id="1048604" name="Date Placeholder 2"/>
          <p:cNvSpPr>
            <a:spLocks noGrp="1"/>
          </p:cNvSpPr>
          <p:nvPr>
            <p:ph type="dt" sz="half" idx="10"/>
          </p:nvPr>
        </p:nvSpPr>
        <p:spPr/>
        <p:txBody>
          <a:bodyPr/>
          <a:p>
            <a:fld id="{D1275CA9-C1E4-4B02-AA9D-48969C27578A}" type="datetimeFigureOut">
              <a:rPr lang="en-US" smtClean="0"/>
              <a:t>20-Mar-2023</a:t>
            </a:fld>
            <a:endParaRPr lang="en-US"/>
          </a:p>
        </p:txBody>
      </p:sp>
      <p:sp>
        <p:nvSpPr>
          <p:cNvPr id="1048605" name="Footer Placeholder 3"/>
          <p:cNvSpPr>
            <a:spLocks noGrp="1"/>
          </p:cNvSpPr>
          <p:nvPr>
            <p:ph type="ftr" sz="quarter" idx="11"/>
          </p:nvPr>
        </p:nvSpPr>
        <p:spPr/>
        <p:txBody>
          <a:bodyPr/>
          <a:p>
            <a:endParaRPr lang="en-US"/>
          </a:p>
        </p:txBody>
      </p:sp>
      <p:sp>
        <p:nvSpPr>
          <p:cNvPr id="1048606" name="Slide Number Placeholder 4"/>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9" name=""/>
        <p:cNvGrpSpPr/>
        <p:nvPr/>
      </p:nvGrpSpPr>
      <p:grpSpPr>
        <a:xfrm>
          <a:off x="0" y="0"/>
          <a:ext cx="0" cy="0"/>
          <a:chOff x="0" y="0"/>
          <a:chExt cx="0" cy="0"/>
        </a:xfrm>
      </p:grpSpPr>
      <p:sp>
        <p:nvSpPr>
          <p:cNvPr id="1048649" name="Date Placeholder 1"/>
          <p:cNvSpPr>
            <a:spLocks noGrp="1"/>
          </p:cNvSpPr>
          <p:nvPr>
            <p:ph type="dt" sz="half" idx="10"/>
          </p:nvPr>
        </p:nvSpPr>
        <p:spPr/>
        <p:txBody>
          <a:bodyPr/>
          <a:p>
            <a:fld id="{D1275CA9-C1E4-4B02-AA9D-48969C27578A}" type="datetimeFigureOut">
              <a:rPr lang="en-US" smtClean="0"/>
              <a:t>20-Mar-2023</a:t>
            </a:fld>
            <a:endParaRPr lang="en-US"/>
          </a:p>
        </p:txBody>
      </p:sp>
      <p:sp>
        <p:nvSpPr>
          <p:cNvPr id="1048650" name="Footer Placeholder 2"/>
          <p:cNvSpPr>
            <a:spLocks noGrp="1"/>
          </p:cNvSpPr>
          <p:nvPr>
            <p:ph type="ftr" sz="quarter" idx="11"/>
          </p:nvPr>
        </p:nvSpPr>
        <p:spPr/>
        <p:txBody>
          <a:bodyPr/>
          <a:p>
            <a:endParaRPr lang="en-US"/>
          </a:p>
        </p:txBody>
      </p:sp>
      <p:sp>
        <p:nvSpPr>
          <p:cNvPr id="1048651" name="Slide Number Placeholder 3"/>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46" name=""/>
        <p:cNvGrpSpPr/>
        <p:nvPr/>
      </p:nvGrpSpPr>
      <p:grpSpPr>
        <a:xfrm>
          <a:off x="0" y="0"/>
          <a:ext cx="0" cy="0"/>
          <a:chOff x="0" y="0"/>
          <a:chExt cx="0" cy="0"/>
        </a:xfrm>
      </p:grpSpPr>
      <p:sp>
        <p:nvSpPr>
          <p:cNvPr id="104869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dirty="0" lang="en-US"/>
          </a:p>
        </p:txBody>
      </p:sp>
      <p:sp>
        <p:nvSpPr>
          <p:cNvPr id="1048693" name="Content Placeholder 2"/>
          <p:cNvSpPr>
            <a:spLocks noGrp="1"/>
          </p:cNvSpPr>
          <p:nvPr>
            <p:ph idx="1"/>
          </p:nvPr>
        </p:nvSpPr>
        <p:spPr>
          <a:xfrm>
            <a:off x="5078064" y="609600"/>
            <a:ext cx="6189492" cy="5181600"/>
          </a:xfrm>
        </p:spPr>
        <p:txBody>
          <a:bodyPr anchor="ct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94" name="Text Placeholder 3"/>
          <p:cNvSpPr>
            <a:spLocks noGrp="1"/>
          </p:cNvSpPr>
          <p:nvPr>
            <p:ph type="body" sz="half" idx="2"/>
          </p:nvPr>
        </p:nvSpPr>
        <p:spPr>
          <a:xfrm>
            <a:off x="917228" y="2971800"/>
            <a:ext cx="3932237" cy="2819399"/>
          </a:xfrm>
        </p:spPr>
        <p:txBody>
          <a:bodyPr/>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1048695" name="Date Placeholder 4"/>
          <p:cNvSpPr>
            <a:spLocks noGrp="1"/>
          </p:cNvSpPr>
          <p:nvPr>
            <p:ph type="dt" sz="half" idx="10"/>
          </p:nvPr>
        </p:nvSpPr>
        <p:spPr/>
        <p:txBody>
          <a:bodyPr/>
          <a:p>
            <a:fld id="{D1275CA9-C1E4-4B02-AA9D-48969C27578A}" type="datetimeFigureOut">
              <a:rPr lang="en-US" smtClean="0"/>
              <a:t>20-Mar-2023</a:t>
            </a:fld>
            <a:endParaRPr lang="en-US"/>
          </a:p>
        </p:txBody>
      </p:sp>
      <p:sp>
        <p:nvSpPr>
          <p:cNvPr id="1048696" name="Footer Placeholder 5"/>
          <p:cNvSpPr>
            <a:spLocks noGrp="1"/>
          </p:cNvSpPr>
          <p:nvPr>
            <p:ph type="ftr" sz="quarter" idx="11"/>
          </p:nvPr>
        </p:nvSpPr>
        <p:spPr/>
        <p:txBody>
          <a:bodyPr/>
          <a:p>
            <a:endParaRPr lang="en-US"/>
          </a:p>
        </p:txBody>
      </p:sp>
      <p:sp>
        <p:nvSpPr>
          <p:cNvPr id="1048697" name="Slide Number Placeholder 6"/>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5" name=""/>
        <p:cNvGrpSpPr/>
        <p:nvPr/>
      </p:nvGrpSpPr>
      <p:grpSpPr>
        <a:xfrm>
          <a:off x="0" y="0"/>
          <a:ext cx="0" cy="0"/>
          <a:chOff x="0" y="0"/>
          <a:chExt cx="0" cy="0"/>
        </a:xfrm>
      </p:grpSpPr>
      <p:sp>
        <p:nvSpPr>
          <p:cNvPr id="1048617"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dirty="0" lang="en-US"/>
          </a:p>
        </p:txBody>
      </p:sp>
      <p:sp>
        <p:nvSpPr>
          <p:cNvPr id="1048618" name="Picture Placeholder 2"/>
          <p:cNvSpPr>
            <a:spLocks noChangeAspect="1" noGrp="1"/>
          </p:cNvSpPr>
          <p:nvPr>
            <p:ph type="pic" idx="1"/>
          </p:nvPr>
        </p:nvSpPr>
        <p:spPr>
          <a:xfrm>
            <a:off x="7424804" y="758881"/>
            <a:ext cx="3255356" cy="4883038"/>
          </a:xfrm>
          <a:noFill/>
          <a:ln w="190500" cap="sq">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txBody>
          <a:bodyPr anchor="t"/>
          <a:lstStyle>
            <a:lvl1pPr algn="ct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8619" name="Text Placeholder 3"/>
          <p:cNvSpPr>
            <a:spLocks noGrp="1"/>
          </p:cNvSpPr>
          <p:nvPr>
            <p:ph type="body" sz="half" idx="2"/>
          </p:nvPr>
        </p:nvSpPr>
        <p:spPr>
          <a:xfrm>
            <a:off x="913794" y="2971800"/>
            <a:ext cx="5934950" cy="2819400"/>
          </a:xfrm>
        </p:spPr>
        <p:txBody>
          <a:bodyPr>
            <a:normAutofit/>
          </a:bodyPr>
          <a:lstStyle>
            <a:lvl1pPr algn="ctr" indent="0" marL="0">
              <a:buNone/>
              <a:defRPr sz="18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1048620" name="Date Placeholder 4"/>
          <p:cNvSpPr>
            <a:spLocks noGrp="1"/>
          </p:cNvSpPr>
          <p:nvPr>
            <p:ph type="dt" sz="half" idx="10"/>
          </p:nvPr>
        </p:nvSpPr>
        <p:spPr/>
        <p:txBody>
          <a:bodyPr/>
          <a:p>
            <a:fld id="{D1275CA9-C1E4-4B02-AA9D-48969C27578A}" type="datetimeFigureOut">
              <a:rPr lang="en-US" smtClean="0"/>
              <a:t>20-Mar-2023</a:t>
            </a:fld>
            <a:endParaRPr lang="en-US"/>
          </a:p>
        </p:txBody>
      </p:sp>
      <p:sp>
        <p:nvSpPr>
          <p:cNvPr id="1048621" name="Footer Placeholder 5"/>
          <p:cNvSpPr>
            <a:spLocks noGrp="1"/>
          </p:cNvSpPr>
          <p:nvPr>
            <p:ph type="ftr" sz="quarter" idx="11"/>
          </p:nvPr>
        </p:nvSpPr>
        <p:spPr/>
        <p:txBody>
          <a:bodyPr/>
          <a:p>
            <a:endParaRPr lang="en-US"/>
          </a:p>
        </p:txBody>
      </p:sp>
      <p:sp>
        <p:nvSpPr>
          <p:cNvPr id="1048622" name="Slide Number Placeholder 6"/>
          <p:cNvSpPr>
            <a:spLocks noGrp="1"/>
          </p:cNvSpPr>
          <p:nvPr>
            <p:ph type="sldNum" sz="quarter" idx="12"/>
          </p:nvPr>
        </p:nvSpPr>
        <p:spPr/>
        <p:txBody>
          <a:bodyPr/>
          <a:p>
            <a:fld id="{6B64D2B8-726E-4B50-BF88-58856C9BB8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7" name=""/>
        <p:cNvGrpSpPr/>
        <p:nvPr/>
      </p:nvGrpSpPr>
      <p:grpSpPr>
        <a:xfrm>
          <a:off x="0" y="0"/>
          <a:ext cx="0" cy="0"/>
          <a:chOff x="0" y="0"/>
          <a:chExt cx="0" cy="0"/>
        </a:xfrm>
      </p:grpSpPr>
      <p:sp>
        <p:nvSpPr>
          <p:cNvPr id="1048576" name="Title Placeholder 1"/>
          <p:cNvSpPr>
            <a:spLocks noGrp="1"/>
          </p:cNvSpPr>
          <p:nvPr>
            <p:ph type="title"/>
          </p:nvPr>
        </p:nvSpPr>
        <p:spPr>
          <a:xfrm>
            <a:off x="913795" y="609600"/>
            <a:ext cx="10353761" cy="1326321"/>
          </a:xfrm>
          <a:prstGeom prst="rect"/>
        </p:spPr>
        <p:txBody>
          <a:bodyPr anchor="ctr" bIns="45720" lIns="91440" rIns="91440" rtlCol="0" tIns="45720" vert="horz">
            <a:normAutofit/>
          </a:bodyPr>
          <a:p>
            <a:r>
              <a:rPr lang="en-US"/>
              <a:t>Click to edit Master title style</a:t>
            </a:r>
            <a:endParaRPr dirty="0" lang="en-US"/>
          </a:p>
        </p:txBody>
      </p:sp>
      <p:sp>
        <p:nvSpPr>
          <p:cNvPr id="1048577" name="Text Placeholder 2"/>
          <p:cNvSpPr>
            <a:spLocks noGrp="1"/>
          </p:cNvSpPr>
          <p:nvPr>
            <p:ph type="body" idx="1"/>
          </p:nvPr>
        </p:nvSpPr>
        <p:spPr>
          <a:xfrm>
            <a:off x="913795" y="2096064"/>
            <a:ext cx="10353762" cy="3695136"/>
          </a:xfrm>
          <a:prstGeom prst="rect"/>
        </p:spPr>
        <p:txBody>
          <a:bodyPr bIns="45720" lIns="91440" rIns="91440" rtlCol="0" tIns="45720" vert="horz">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8" name="Date Placeholder 3"/>
          <p:cNvSpPr>
            <a:spLocks noGrp="1"/>
          </p:cNvSpPr>
          <p:nvPr>
            <p:ph type="dt" sz="half" idx="2"/>
          </p:nvPr>
        </p:nvSpPr>
        <p:spPr>
          <a:xfrm>
            <a:off x="7678736" y="5883275"/>
            <a:ext cx="2743200" cy="365125"/>
          </a:xfrm>
          <a:prstGeom prst="rect"/>
        </p:spPr>
        <p:txBody>
          <a:bodyPr anchor="ctr" bIns="45720" lIns="91440" rIns="91440" rtlCol="0" tIns="45720" vert="horz"/>
          <a:lstStyle>
            <a:lvl1pPr algn="r">
              <a:defRPr sz="1000">
                <a:solidFill>
                  <a:schemeClr val="tx1">
                    <a:tint val="75000"/>
                  </a:schemeClr>
                </a:solidFill>
              </a:defRPr>
            </a:lvl1pPr>
          </a:lstStyle>
          <a:p>
            <a:fld id="{D1275CA9-C1E4-4B02-AA9D-48969C27578A}" type="datetimeFigureOut">
              <a:rPr lang="en-US" smtClean="0"/>
              <a:t>20-Mar-2023</a:t>
            </a:fld>
            <a:endParaRPr lang="en-US"/>
          </a:p>
        </p:txBody>
      </p:sp>
      <p:sp>
        <p:nvSpPr>
          <p:cNvPr id="1048579" name="Footer Placeholder 4"/>
          <p:cNvSpPr>
            <a:spLocks noGrp="1"/>
          </p:cNvSpPr>
          <p:nvPr>
            <p:ph type="ftr" sz="quarter" idx="3"/>
          </p:nvPr>
        </p:nvSpPr>
        <p:spPr>
          <a:xfrm>
            <a:off x="913794" y="5883275"/>
            <a:ext cx="6672865" cy="365125"/>
          </a:xfrm>
          <a:prstGeom prst="rect"/>
        </p:spPr>
        <p:txBody>
          <a:bodyPr anchor="ctr" bIns="45720" lIns="91440" rIns="91440" rtlCol="0" tIns="45720" vert="horz"/>
          <a:lstStyle>
            <a:lvl1pPr algn="l">
              <a:defRPr sz="10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10514011" y="5883275"/>
            <a:ext cx="753545" cy="365125"/>
          </a:xfrm>
          <a:prstGeom prst="rect"/>
        </p:spPr>
        <p:txBody>
          <a:bodyPr anchor="ctr" bIns="45720" lIns="91440" rIns="91440" rtlCol="0" tIns="45720" vert="horz"/>
          <a:lstStyle>
            <a:lvl1pPr algn="r">
              <a:defRPr sz="1000">
                <a:solidFill>
                  <a:schemeClr val="tx1">
                    <a:tint val="75000"/>
                  </a:schemeClr>
                </a:solidFill>
              </a:defRPr>
            </a:lvl1pPr>
          </a:lstStyle>
          <a:p>
            <a:fld id="{6B64D2B8-726E-4B50-BF88-58856C9BB8E2}" type="slidenum">
              <a:rPr lang="en-US" smtClean="0"/>
              <a:t>‹#›</a:t>
            </a:fld>
            <a:endParaRPr lang="en-US"/>
          </a:p>
        </p:txBody>
      </p:sp>
    </p:spTree>
  </p:cSld>
  <p:clrMap accent1="accent1" accent2="accent2" accent3="accent3" accent4="accent4" accent5="accent5" accent6="accent6" bg1="dk1" bg2="dk2"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eaLnBrk="1" hangingPunct="1" latinLnBrk="0" rtl="0">
        <a:lnSpc>
          <a:spcPct val="90000"/>
        </a:lnSpc>
        <a:spcBef>
          <a:spcPct val="0"/>
        </a:spcBef>
        <a:buNone/>
        <a:defRPr b="1" cap="all" sz="3400" i="0" kern="1200">
          <a:solidFill>
            <a:schemeClr val="tx1"/>
          </a:solidFill>
          <a:effectLst>
            <a:outerShdw algn="tl" blurRad="50800" dir="2700000" dist="63500" rotWithShape="0">
              <a:srgbClr val="000000">
                <a:alpha val="48000"/>
              </a:srgbClr>
            </a:outerShdw>
          </a:effectLst>
          <a:latin typeface="+mj-lt"/>
          <a:ea typeface="+mj-ea"/>
          <a:cs typeface="+mj-cs"/>
        </a:defRPr>
      </a:lvl1pPr>
    </p:titleStyle>
    <p:bodyStyle>
      <a:lvl1pPr algn="l" defTabSz="914400" eaLnBrk="1" hangingPunct="1" indent="-228600" latinLnBrk="0" marL="228600" rtl="0">
        <a:lnSpc>
          <a:spcPct val="120000"/>
        </a:lnSpc>
        <a:spcBef>
          <a:spcPts val="1000"/>
        </a:spcBef>
        <a:buFont typeface="Arial" panose="020B0604020202020204" pitchFamily="34" charset="0"/>
        <a:buChar char="•"/>
        <a:defRPr sz="2000" kern="1200">
          <a:solidFill>
            <a:schemeClr val="tx1"/>
          </a:solidFill>
          <a:effectLst>
            <a:outerShdw algn="tl" blurRad="50800" dir="2700000" dist="38100" rotWithShape="0">
              <a:srgbClr val="000000">
                <a:alpha val="48000"/>
              </a:srgbClr>
            </a:outerShdw>
          </a:effectLst>
          <a:latin typeface="+mn-lt"/>
          <a:ea typeface="+mn-ea"/>
          <a:cs typeface="+mn-cs"/>
        </a:defRPr>
      </a:lvl1pPr>
      <a:lvl2pPr algn="l" defTabSz="914400" eaLnBrk="1" hangingPunct="1" indent="-228600" latinLnBrk="0" marL="685800" rtl="0">
        <a:lnSpc>
          <a:spcPct val="120000"/>
        </a:lnSpc>
        <a:spcBef>
          <a:spcPts val="500"/>
        </a:spcBef>
        <a:buFont typeface="Arial" panose="020B0604020202020204" pitchFamily="34" charset="0"/>
        <a:buChar char="•"/>
        <a:defRPr sz="1800" kern="1200">
          <a:solidFill>
            <a:schemeClr val="tx1"/>
          </a:solidFill>
          <a:effectLst>
            <a:outerShdw algn="tl" blurRad="50800" dir="2700000" dist="38100" rotWithShape="0">
              <a:srgbClr val="000000">
                <a:alpha val="48000"/>
              </a:srgbClr>
            </a:outerShdw>
          </a:effectLst>
          <a:latin typeface="+mn-lt"/>
          <a:ea typeface="+mn-ea"/>
          <a:cs typeface="+mn-cs"/>
        </a:defRPr>
      </a:lvl2pPr>
      <a:lvl3pPr algn="l" defTabSz="914400" eaLnBrk="1" hangingPunct="1" indent="-228600" latinLnBrk="0" marL="1143000" rtl="0">
        <a:lnSpc>
          <a:spcPct val="120000"/>
        </a:lnSpc>
        <a:spcBef>
          <a:spcPts val="500"/>
        </a:spcBef>
        <a:buFont typeface="Arial" panose="020B0604020202020204" pitchFamily="34" charset="0"/>
        <a:buChar char="•"/>
        <a:defRPr sz="1600" kern="1200">
          <a:solidFill>
            <a:schemeClr val="tx1"/>
          </a:solidFill>
          <a:effectLst>
            <a:outerShdw algn="tl" blurRad="50800" dir="2700000" dist="38100" rotWithShape="0">
              <a:srgbClr val="000000">
                <a:alpha val="48000"/>
              </a:srgbClr>
            </a:outerShdw>
          </a:effectLst>
          <a:latin typeface="+mn-lt"/>
          <a:ea typeface="+mn-ea"/>
          <a:cs typeface="+mn-cs"/>
        </a:defRPr>
      </a:lvl3pPr>
      <a:lvl4pPr algn="l" defTabSz="914400" eaLnBrk="1" hangingPunct="1" indent="-228600" latinLnBrk="0" marL="1600200" rtl="0">
        <a:lnSpc>
          <a:spcPct val="120000"/>
        </a:lnSpc>
        <a:spcBef>
          <a:spcPts val="500"/>
        </a:spcBef>
        <a:buFont typeface="Arial" panose="020B0604020202020204" pitchFamily="34" charset="0"/>
        <a:buChar char="•"/>
        <a:defRPr sz="1400" kern="1200">
          <a:solidFill>
            <a:schemeClr val="tx1"/>
          </a:solidFill>
          <a:effectLst>
            <a:outerShdw algn="tl" blurRad="50800" dir="2700000" dist="38100" rotWithShape="0">
              <a:srgbClr val="000000">
                <a:alpha val="48000"/>
              </a:srgbClr>
            </a:outerShdw>
          </a:effectLst>
          <a:latin typeface="+mn-lt"/>
          <a:ea typeface="+mn-ea"/>
          <a:cs typeface="+mn-cs"/>
        </a:defRPr>
      </a:lvl4pPr>
      <a:lvl5pPr algn="l" defTabSz="914400" eaLnBrk="1" hangingPunct="1" indent="-228600" latinLnBrk="0" marL="2057400" rtl="0">
        <a:lnSpc>
          <a:spcPct val="120000"/>
        </a:lnSpc>
        <a:spcBef>
          <a:spcPts val="500"/>
        </a:spcBef>
        <a:buFont typeface="Arial" panose="020B0604020202020204" pitchFamily="34" charset="0"/>
        <a:buChar char="•"/>
        <a:defRPr sz="1200" kern="1200">
          <a:solidFill>
            <a:schemeClr val="tx1"/>
          </a:solidFill>
          <a:effectLst>
            <a:outerShdw algn="tl" blurRad="50800" dir="2700000" dist="38100" rotWithShape="0">
              <a:srgbClr val="000000">
                <a:alpha val="48000"/>
              </a:srgbClr>
            </a:outerShdw>
          </a:effectLst>
          <a:latin typeface="+mn-lt"/>
          <a:ea typeface="+mn-ea"/>
          <a:cs typeface="+mn-cs"/>
        </a:defRPr>
      </a:lvl5pPr>
      <a:lvl6pPr algn="l" defTabSz="914400" eaLnBrk="1" hangingPunct="1" indent="-228600" latinLnBrk="0" marL="2514600" rtl="0">
        <a:lnSpc>
          <a:spcPct val="120000"/>
        </a:lnSpc>
        <a:spcBef>
          <a:spcPts val="500"/>
        </a:spcBef>
        <a:buFont typeface="Arial" panose="020B0604020202020204" pitchFamily="34" charset="0"/>
        <a:buChar char="•"/>
        <a:defRPr sz="1200" kern="1200">
          <a:solidFill>
            <a:schemeClr val="tx1"/>
          </a:solidFill>
          <a:effectLst>
            <a:outerShdw algn="tl" blurRad="50800" dir="2700000" dist="38100" rotWithShape="0">
              <a:srgbClr val="000000">
                <a:alpha val="48000"/>
              </a:srgbClr>
            </a:outerShdw>
          </a:effectLst>
          <a:latin typeface="+mn-lt"/>
          <a:ea typeface="+mn-ea"/>
          <a:cs typeface="+mn-cs"/>
        </a:defRPr>
      </a:lvl6pPr>
      <a:lvl7pPr algn="l" defTabSz="914400" eaLnBrk="1" hangingPunct="1" indent="-228600" latinLnBrk="0" marL="2971800" rtl="0">
        <a:lnSpc>
          <a:spcPct val="120000"/>
        </a:lnSpc>
        <a:spcBef>
          <a:spcPts val="500"/>
        </a:spcBef>
        <a:buFont typeface="Arial" panose="020B0604020202020204" pitchFamily="34" charset="0"/>
        <a:buChar char="•"/>
        <a:defRPr sz="1200" kern="1200">
          <a:solidFill>
            <a:schemeClr val="tx1"/>
          </a:solidFill>
          <a:effectLst>
            <a:outerShdw algn="tl" blurRad="50800" dir="2700000" dist="38100" rotWithShape="0">
              <a:srgbClr val="000000">
                <a:alpha val="48000"/>
              </a:srgbClr>
            </a:outerShdw>
          </a:effectLst>
          <a:latin typeface="+mn-lt"/>
          <a:ea typeface="+mn-ea"/>
          <a:cs typeface="+mn-cs"/>
        </a:defRPr>
      </a:lvl7pPr>
      <a:lvl8pPr algn="l" defTabSz="914400" eaLnBrk="1" hangingPunct="1" indent="-228600" latinLnBrk="0" marL="3429000" rtl="0">
        <a:lnSpc>
          <a:spcPct val="120000"/>
        </a:lnSpc>
        <a:spcBef>
          <a:spcPts val="500"/>
        </a:spcBef>
        <a:buFont typeface="Arial" panose="020B0604020202020204" pitchFamily="34" charset="0"/>
        <a:buChar char="•"/>
        <a:defRPr sz="1200" kern="1200">
          <a:solidFill>
            <a:schemeClr val="tx1"/>
          </a:solidFill>
          <a:effectLst>
            <a:outerShdw algn="tl" blurRad="50800" dir="2700000" dist="38100" rotWithShape="0">
              <a:srgbClr val="000000">
                <a:alpha val="48000"/>
              </a:srgbClr>
            </a:outerShdw>
          </a:effectLst>
          <a:latin typeface="+mn-lt"/>
          <a:ea typeface="+mn-ea"/>
          <a:cs typeface="+mn-cs"/>
        </a:defRPr>
      </a:lvl8pPr>
      <a:lvl9pPr algn="l" defTabSz="914400" eaLnBrk="1" hangingPunct="1" indent="-228600" latinLnBrk="0" marL="3886200" rtl="0">
        <a:lnSpc>
          <a:spcPct val="120000"/>
        </a:lnSpc>
        <a:spcBef>
          <a:spcPts val="500"/>
        </a:spcBef>
        <a:buFont typeface="Arial" panose="020B0604020202020204" pitchFamily="34" charset="0"/>
        <a:buChar char="•"/>
        <a:defRPr sz="1200" kern="1200">
          <a:solidFill>
            <a:schemeClr val="tx1"/>
          </a:solidFill>
          <a:effectLst>
            <a:outerShdw algn="tl" blurRad="50800" dir="2700000" dist="38100" rotWithShape="0">
              <a:srgbClr val="000000">
                <a:alpha val="48000"/>
              </a:srgbClr>
            </a:outerShdw>
          </a:effectLst>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3.jpeg"/><Relationship Id="rId3"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4.jpeg"/><Relationship Id="rId3"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png"/><Relationship Id="rId3"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6.jpeg"/><Relationship Id="rId3"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duotone>
              <a:schemeClr val="bg2">
                <a:shade val="18000"/>
                <a:satMod val="160000"/>
                <a:lumMod val="28000"/>
              </a:schemeClr>
              <a:schemeClr val="bg2">
                <a:tint val="95000"/>
                <a:satMod val="160000"/>
                <a:lumMod val="116000"/>
              </a:schemeClr>
            </a:duotone>
          </a:blip>
          <a:stretch>
            <a:fillRect/>
          </a:stretch>
        </a:blipFill>
      </p:bgPr>
    </p:bg>
    <p:spTree>
      <p:nvGrpSpPr>
        <p:cNvPr id="31" name=""/>
        <p:cNvGrpSpPr/>
        <p:nvPr/>
      </p:nvGrpSpPr>
      <p:grpSpPr>
        <a:xfrm>
          <a:off x="0" y="0"/>
          <a:ext cx="0" cy="0"/>
          <a:chOff x="0" y="0"/>
          <a:chExt cx="0" cy="0"/>
        </a:xfrm>
      </p:grpSpPr>
      <p:pic>
        <p:nvPicPr>
          <p:cNvPr id="2097156" name="Picture 4"/>
          <p:cNvPicPr>
            <a:picLocks noChangeAspect="1"/>
          </p:cNvPicPr>
          <p:nvPr/>
        </p:nvPicPr>
        <p:blipFill rotWithShape="1">
          <a:blip xmlns:r="http://schemas.openxmlformats.org/officeDocument/2006/relationships" r:embed="rId2"/>
          <a:srcRect b="30"/>
          <a:stretch>
            <a:fillRect/>
          </a:stretch>
        </p:blipFill>
        <p:spPr>
          <a:xfrm>
            <a:off x="20" y="2030"/>
            <a:ext cx="12191980" cy="6855970"/>
          </a:xfrm>
          <a:prstGeom prst="rect"/>
        </p:spPr>
      </p:pic>
      <p:sp>
        <p:nvSpPr>
          <p:cNvPr id="1048599" name="Rectangle 8"/>
          <p:cNvSpPr>
            <a:spLocks noChangeAspect="1" noMove="1" noResize="1" noRot="1" noGrp="1" noAdjustHandles="1" noEditPoints="1" noChangeArrowheads="1" noChangeShapeType="1" noTextEdit="1"/>
          </p:cNvSpPr>
          <p:nvPr/>
        </p:nvSpPr>
        <p:spPr>
          <a:xfrm>
            <a:off x="0" y="2030"/>
            <a:ext cx="12192000" cy="6858000"/>
          </a:xfrm>
          <a:prstGeom prst="rect"/>
          <a:gradFill flip="none" rotWithShape="1">
            <a:gsLst>
              <a:gs pos="32000">
                <a:schemeClr val="bg2">
                  <a:lumMod val="75000"/>
                  <a:alpha val="3000"/>
                </a:schemeClr>
              </a:gs>
              <a:gs pos="100000">
                <a:sysClr lastClr="000000" val="windowText">
                  <a:alpha val="70000"/>
                </a:sysClr>
              </a:gs>
            </a:gsLst>
            <a:path path="circle">
              <a:fillToRect l="50000" t="5000" r="50000" b="95000"/>
            </a:path>
          </a:gradFill>
          <a:ln w="9525" cap="flat" cmpd="sng" algn="ctr">
            <a:noFill/>
            <a:prstDash val="solid"/>
          </a:ln>
          <a:effectLst/>
        </p:spPr>
        <p:txBody>
          <a:bodyPr anchor="ctr" rtlCol="0"/>
          <a:p>
            <a:pPr algn="ctr" defTabSz="457200" eaLnBrk="1" fontAlgn="auto" hangingPunct="1" indent="0" latinLnBrk="0" lvl="0" marL="0" marR="0">
              <a:lnSpc>
                <a:spcPct val="100000"/>
              </a:lnSpc>
              <a:spcBef>
                <a:spcPts val="0"/>
              </a:spcBef>
              <a:spcAft>
                <a:spcPts val="0"/>
              </a:spcAft>
              <a:buClrTx/>
              <a:buSzTx/>
              <a:buFontTx/>
              <a:buNone/>
            </a:pPr>
            <a:endParaRPr baseline="0" b="0" cap="none" sz="1800" i="0" kern="0" kumimoji="0" lang="en-US" noProof="0" normalizeH="0" spc="0" strike="noStrike" u="none">
              <a:ln>
                <a:noFill/>
              </a:ln>
              <a:solidFill>
                <a:prstClr val="white"/>
              </a:solidFill>
              <a:effectLst/>
              <a:uLnTx/>
              <a:uFillTx/>
              <a:latin typeface="Calibri"/>
              <a:ea typeface="+mn-ea"/>
              <a:cs typeface="+mn-cs"/>
            </a:endParaRPr>
          </a:p>
        </p:txBody>
      </p:sp>
      <p:sp>
        <p:nvSpPr>
          <p:cNvPr id="1048600" name="Rectangle 10"/>
          <p:cNvSpPr>
            <a:spLocks noChangeAspect="1" noMove="1" noResize="1" noRot="1" noGrp="1" noAdjustHandles="1" noEditPoints="1" noChangeArrowheads="1" noChangeShapeType="1" noTextEdit="1"/>
          </p:cNvSpPr>
          <p:nvPr/>
        </p:nvSpPr>
        <p:spPr>
          <a:xfrm>
            <a:off x="0" y="0"/>
            <a:ext cx="12192000" cy="6858000"/>
          </a:xfrm>
          <a:prstGeom prst="rect"/>
          <a:blipFill rotWithShape="1" dpi="0">
            <a:blip xmlns:r="http://schemas.openxmlformats.org/officeDocument/2006/relationships" r:embed="rId1">
              <a:alphaModFix amt="30000"/>
              <a:duotone>
                <a:prstClr val="black"/>
                <a:schemeClr val="accent3">
                  <a:tint val="45000"/>
                  <a:satMod val="400000"/>
                </a:schemeClr>
              </a:duotone>
            </a:blip>
            <a:srcRect/>
            <a:tile algn="ctr" flip="none" sx="100000" sy="100000" tx="0" ty="0"/>
          </a:blipFill>
          <a:ln>
            <a:noFill/>
          </a:ln>
        </p:spPr>
        <p:style>
          <a:lnRef idx="2">
            <a:schemeClr val="accent1">
              <a:shade val="50000"/>
            </a:schemeClr>
          </a:lnRef>
          <a:fillRef idx="1003">
            <a:schemeClr val="dk2"/>
          </a:fillRef>
          <a:effectRef idx="0">
            <a:schemeClr val="accent1"/>
          </a:effectRef>
          <a:fontRef idx="minor">
            <a:schemeClr val="lt1"/>
          </a:fontRef>
        </p:style>
        <p:txBody>
          <a:bodyPr anchor="ctr" rtlCol="0"/>
          <a:p>
            <a:pPr algn="ctr"/>
            <a:endParaRPr lang="en-US"/>
          </a:p>
        </p:txBody>
      </p:sp>
      <p:sp>
        <p:nvSpPr>
          <p:cNvPr id="1048601" name="Title 1"/>
          <p:cNvSpPr>
            <a:spLocks noGrp="1"/>
          </p:cNvSpPr>
          <p:nvPr>
            <p:ph type="ctrTitle"/>
          </p:nvPr>
        </p:nvSpPr>
        <p:spPr>
          <a:xfrm>
            <a:off x="1595269" y="1122363"/>
            <a:ext cx="9001462" cy="2387600"/>
          </a:xfrm>
        </p:spPr>
        <p:txBody>
          <a:bodyPr>
            <a:normAutofit/>
          </a:bodyPr>
          <a:p>
            <a:r>
              <a:rPr b="1" lang="en-US"/>
              <a:t>Cybercrime</a:t>
            </a:r>
            <a:r>
              <a:rPr b="1" dirty="0" lang="en-US"/>
              <a:t> </a:t>
            </a:r>
            <a:endParaRPr b="1" lang="en-US"/>
          </a:p>
        </p:txBody>
      </p:sp>
      <p:sp>
        <p:nvSpPr>
          <p:cNvPr id="1048602" name="Subtitle 2"/>
          <p:cNvSpPr>
            <a:spLocks noGrp="1"/>
          </p:cNvSpPr>
          <p:nvPr>
            <p:ph type="subTitle" idx="1"/>
          </p:nvPr>
        </p:nvSpPr>
        <p:spPr>
          <a:xfrm>
            <a:off x="1595269" y="3602038"/>
            <a:ext cx="9001462" cy="1655762"/>
          </a:xfrm>
        </p:spPr>
        <p:txBody>
          <a:bodyPr>
            <a:normAutofit/>
          </a:bodyPr>
          <a:p>
            <a:r>
              <a:rPr b="1" dirty="0" lang="en-US"/>
              <a:t>Done by </a:t>
            </a:r>
            <a:r>
              <a:rPr b="1" dirty="0" lang="en-US" err="1"/>
              <a:t>fawzi</a:t>
            </a:r>
            <a:r>
              <a:rPr b="1" dirty="0" lang="en-US"/>
              <a:t> </a:t>
            </a:r>
            <a:r>
              <a:rPr b="1" dirty="0" lang="en-US" err="1"/>
              <a:t>zabaneh</a:t>
            </a:r>
            <a:r>
              <a:rPr b="1" dirty="0" lang="en-US"/>
              <a:t> , Anton </a:t>
            </a:r>
            <a:r>
              <a:rPr b="1" dirty="0" lang="en-US" err="1"/>
              <a:t>Habis</a:t>
            </a:r>
            <a:r>
              <a:rPr b="1" dirty="0" lang="en-US"/>
              <a:t> ,Abdullah Abujaber</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01"/>
                                        </p:tgtEl>
                                        <p:attrNameLst>
                                          <p:attrName>style.visibility</p:attrName>
                                        </p:attrNameLst>
                                      </p:cBhvr>
                                      <p:to>
                                        <p:strVal val="visible"/>
                                      </p:to>
                                    </p:set>
                                    <p:anim calcmode="lin" valueType="num">
                                      <p:cBhvr additive="base">
                                        <p:cTn dur="500" fill="hold" id="7"/>
                                        <p:tgtEl>
                                          <p:spTgt spid="1048601"/>
                                        </p:tgtEl>
                                        <p:attrNameLst>
                                          <p:attrName>ppt_x</p:attrName>
                                        </p:attrNameLst>
                                      </p:cBhvr>
                                      <p:tavLst>
                                        <p:tav tm="0">
                                          <p:val>
                                            <p:strVal val="#ppt_x"/>
                                          </p:val>
                                        </p:tav>
                                        <p:tav tm="100000">
                                          <p:val>
                                            <p:strVal val="#ppt_x"/>
                                          </p:val>
                                        </p:tav>
                                      </p:tavLst>
                                    </p:anim>
                                    <p:anim calcmode="lin" valueType="num">
                                      <p:cBhvr additive="base">
                                        <p:cTn dur="500" fill="hold" id="8"/>
                                        <p:tgtEl>
                                          <p:spTgt spid="1048601"/>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10" presetSubtype="0">
                                  <p:stCondLst>
                                    <p:cond delay="0"/>
                                  </p:stCondLst>
                                  <p:childTnLst>
                                    <p:set>
                                      <p:cBhvr>
                                        <p:cTn dur="1" fill="hold" id="12">
                                          <p:stCondLst>
                                            <p:cond delay="0"/>
                                          </p:stCondLst>
                                        </p:cTn>
                                        <p:tgtEl>
                                          <p:spTgt spid="1048602">
                                            <p:txEl>
                                              <p:pRg st="0" end="0"/>
                                            </p:txEl>
                                          </p:spTgt>
                                        </p:tgtEl>
                                        <p:attrNameLst>
                                          <p:attrName>style.visibility</p:attrName>
                                        </p:attrNameLst>
                                      </p:cBhvr>
                                      <p:to>
                                        <p:strVal val="visible"/>
                                      </p:to>
                                    </p:set>
                                    <p:animEffect transition="in" filter="fade">
                                      <p:cBhvr>
                                        <p:cTn dur="500" id="13"/>
                                        <p:tgtEl>
                                          <p:spTgt spid="1048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97" name="Title 1"/>
          <p:cNvSpPr>
            <a:spLocks noGrp="1"/>
          </p:cNvSpPr>
          <p:nvPr>
            <p:ph type="ctrTitle"/>
          </p:nvPr>
        </p:nvSpPr>
        <p:spPr>
          <a:xfrm>
            <a:off x="594803" y="248575"/>
            <a:ext cx="11221375" cy="1655762"/>
          </a:xfrm>
        </p:spPr>
        <p:txBody>
          <a:bodyPr/>
          <a:p>
            <a:pPr algn="ctr"/>
            <a:r>
              <a:rPr b="1" dirty="0" lang="en-US"/>
              <a:t>What is Cybercrime ? </a:t>
            </a:r>
          </a:p>
        </p:txBody>
      </p:sp>
      <p:sp>
        <p:nvSpPr>
          <p:cNvPr id="1048598" name="Subtitle 2"/>
          <p:cNvSpPr>
            <a:spLocks noGrp="1"/>
          </p:cNvSpPr>
          <p:nvPr>
            <p:ph type="subTitle" idx="1"/>
          </p:nvPr>
        </p:nvSpPr>
        <p:spPr>
          <a:xfrm>
            <a:off x="594803" y="1904337"/>
            <a:ext cx="10073197" cy="4398809"/>
          </a:xfrm>
        </p:spPr>
        <p:txBody>
          <a:bodyPr>
            <a:normAutofit/>
          </a:bodyPr>
          <a:p>
            <a:r>
              <a:rPr b="1" dirty="0" sz="2000" lang="en-US"/>
              <a:t>Cybercrime is any criminal activity that involves a computer, networked device or a network.</a:t>
            </a:r>
          </a:p>
          <a:p>
            <a:r>
              <a:rPr b="1" dirty="0" sz="2000" lang="en-US"/>
              <a:t>While most cybercrimes are carried out in order to generate profit for the cybercriminals, some cybercrimes are carried out against computers or devices directly to damage or disable them. Others use computers or networks to spread </a:t>
            </a:r>
            <a:r>
              <a:rPr b="1" dirty="0" sz="2000" lang="en-US" u="sng"/>
              <a:t>malware</a:t>
            </a:r>
            <a:r>
              <a:rPr b="1" dirty="0" sz="2000" lang="en-US"/>
              <a:t>, illegal information, images or other materials. Some cybercrimes do both , target computers to infect them with a computer virus, which is then spread to other machines and, sometimes, entire networks.</a:t>
            </a:r>
          </a:p>
          <a:p>
            <a:pPr algn="ctr"/>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1048597"/>
                                        </p:tgtEl>
                                        <p:attrNameLst>
                                          <p:attrName>style.visibility</p:attrName>
                                        </p:attrNameLst>
                                      </p:cBhvr>
                                      <p:to>
                                        <p:strVal val="visible"/>
                                      </p:to>
                                    </p:set>
                                    <p:animEffect transition="in" filter="circle(in)">
                                      <p:cBhvr>
                                        <p:cTn dur="2000" id="7"/>
                                        <p:tgtEl>
                                          <p:spTgt spid="1048597"/>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1" presetSubtype="1">
                                  <p:stCondLst>
                                    <p:cond delay="0"/>
                                  </p:stCondLst>
                                  <p:childTnLst>
                                    <p:set>
                                      <p:cBhvr>
                                        <p:cTn dur="1" fill="hold" id="11">
                                          <p:stCondLst>
                                            <p:cond delay="0"/>
                                          </p:stCondLst>
                                        </p:cTn>
                                        <p:tgtEl>
                                          <p:spTgt spid="1048598">
                                            <p:txEl>
                                              <p:pRg st="0" end="0"/>
                                            </p:txEl>
                                          </p:spTgt>
                                        </p:tgtEl>
                                        <p:attrNameLst>
                                          <p:attrName>style.visibility</p:attrName>
                                        </p:attrNameLst>
                                      </p:cBhvr>
                                      <p:to>
                                        <p:strVal val="visible"/>
                                      </p:to>
                                    </p:set>
                                    <p:animEffect transition="in" filter="wheel(1)">
                                      <p:cBhvr>
                                        <p:cTn dur="2000" id="12"/>
                                        <p:tgtEl>
                                          <p:spTgt spid="1048598">
                                            <p:txEl>
                                              <p:pRg st="0" end="0"/>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31" presetSubtype="0">
                                  <p:stCondLst>
                                    <p:cond delay="0"/>
                                  </p:stCondLst>
                                  <p:childTnLst>
                                    <p:set>
                                      <p:cBhvr>
                                        <p:cTn dur="1" fill="hold" id="16">
                                          <p:stCondLst>
                                            <p:cond delay="0"/>
                                          </p:stCondLst>
                                        </p:cTn>
                                        <p:tgtEl>
                                          <p:spTgt spid="1048598">
                                            <p:txEl>
                                              <p:pRg st="1" end="1"/>
                                            </p:txEl>
                                          </p:spTgt>
                                        </p:tgtEl>
                                        <p:attrNameLst>
                                          <p:attrName>style.visibility</p:attrName>
                                        </p:attrNameLst>
                                      </p:cBhvr>
                                      <p:to>
                                        <p:strVal val="visible"/>
                                      </p:to>
                                    </p:set>
                                    <p:anim calcmode="lin" valueType="num">
                                      <p:cBhvr>
                                        <p:cTn dur="1000" fill="hold" id="17"/>
                                        <p:tgtEl>
                                          <p:spTgt spid="1048598">
                                            <p:txEl>
                                              <p:pRg st="1" end="1"/>
                                            </p:txEl>
                                          </p:spTgt>
                                        </p:tgtEl>
                                        <p:attrNameLst>
                                          <p:attrName>ppt_w</p:attrName>
                                        </p:attrNameLst>
                                      </p:cBhvr>
                                      <p:tavLst>
                                        <p:tav tm="0">
                                          <p:val>
                                            <p:fltVal val="0.0"/>
                                          </p:val>
                                        </p:tav>
                                        <p:tav tm="100000">
                                          <p:val>
                                            <p:strVal val="#ppt_w"/>
                                          </p:val>
                                        </p:tav>
                                      </p:tavLst>
                                    </p:anim>
                                    <p:anim calcmode="lin" valueType="num">
                                      <p:cBhvr>
                                        <p:cTn dur="1000" fill="hold" id="18"/>
                                        <p:tgtEl>
                                          <p:spTgt spid="1048598">
                                            <p:txEl>
                                              <p:pRg st="1" end="1"/>
                                            </p:txEl>
                                          </p:spTgt>
                                        </p:tgtEl>
                                        <p:attrNameLst>
                                          <p:attrName>ppt_h</p:attrName>
                                        </p:attrNameLst>
                                      </p:cBhvr>
                                      <p:tavLst>
                                        <p:tav tm="0">
                                          <p:val>
                                            <p:fltVal val="0.0"/>
                                          </p:val>
                                        </p:tav>
                                        <p:tav tm="100000">
                                          <p:val>
                                            <p:strVal val="#ppt_h"/>
                                          </p:val>
                                        </p:tav>
                                      </p:tavLst>
                                    </p:anim>
                                    <p:anim calcmode="lin" valueType="num">
                                      <p:cBhvr>
                                        <p:cTn dur="1000" fill="hold" id="19"/>
                                        <p:tgtEl>
                                          <p:spTgt spid="1048598">
                                            <p:txEl>
                                              <p:pRg st="1" end="1"/>
                                            </p:txEl>
                                          </p:spTgt>
                                        </p:tgtEl>
                                        <p:attrNameLst>
                                          <p:attrName>style.rotation</p:attrName>
                                        </p:attrNameLst>
                                      </p:cBhvr>
                                      <p:tavLst>
                                        <p:tav tm="0">
                                          <p:val>
                                            <p:fltVal val="90.0"/>
                                          </p:val>
                                        </p:tav>
                                        <p:tav tm="100000">
                                          <p:val>
                                            <p:fltVal val="0.0"/>
                                          </p:val>
                                        </p:tav>
                                      </p:tavLst>
                                    </p:anim>
                                    <p:animEffect transition="in" filter="fade">
                                      <p:cBhvr>
                                        <p:cTn dur="1000" id="20"/>
                                        <p:tgtEl>
                                          <p:spTgt spid="10485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duotone>
              <a:schemeClr val="bg2">
                <a:shade val="18000"/>
                <a:satMod val="160000"/>
                <a:lumMod val="28000"/>
              </a:schemeClr>
              <a:schemeClr val="bg2">
                <a:tint val="95000"/>
                <a:satMod val="160000"/>
                <a:lumMod val="116000"/>
              </a:schemeClr>
            </a:duotone>
          </a:blip>
          <a:stretch>
            <a:fillRect/>
          </a:stretch>
        </a:blipFill>
      </p:bgPr>
    </p:bg>
    <p:spTree>
      <p:nvGrpSpPr>
        <p:cNvPr id="29" name=""/>
        <p:cNvGrpSpPr/>
        <p:nvPr/>
      </p:nvGrpSpPr>
      <p:grpSpPr>
        <a:xfrm>
          <a:off x="0" y="0"/>
          <a:ext cx="0" cy="0"/>
          <a:chOff x="0" y="0"/>
          <a:chExt cx="0" cy="0"/>
        </a:xfrm>
      </p:grpSpPr>
      <p:pic>
        <p:nvPicPr>
          <p:cNvPr id="2097155" name="Picture 19" descr="Padlock on computer motherboard"/>
          <p:cNvPicPr>
            <a:picLocks noChangeAspect="1"/>
          </p:cNvPicPr>
          <p:nvPr/>
        </p:nvPicPr>
        <p:blipFill rotWithShape="1">
          <a:blip xmlns:r="http://schemas.openxmlformats.org/officeDocument/2006/relationships" r:embed="rId2">
            <a:alphaModFix amt="35000"/>
            <a:grayscl/>
          </a:blip>
          <a:srcRect b="15730"/>
          <a:stretch>
            <a:fillRect/>
          </a:stretch>
        </p:blipFill>
        <p:spPr>
          <a:xfrm>
            <a:off x="20" y="10"/>
            <a:ext cx="12191980" cy="6857990"/>
          </a:xfrm>
          <a:prstGeom prst="rect"/>
        </p:spPr>
      </p:pic>
      <p:sp>
        <p:nvSpPr>
          <p:cNvPr id="1048594" name="Rectangle 23"/>
          <p:cNvSpPr>
            <a:spLocks noChangeAspect="1" noMove="1" noResize="1" noRot="1" noGrp="1" noAdjustHandles="1" noEditPoints="1" noChangeArrowheads="1" noChangeShapeType="1" noTextEdit="1"/>
          </p:cNvSpPr>
          <p:nvPr/>
        </p:nvSpPr>
        <p:spPr>
          <a:xfrm>
            <a:off x="0" y="0"/>
            <a:ext cx="12192000" cy="6858000"/>
          </a:xfrm>
          <a:prstGeom prst="rect"/>
          <a:gradFill flip="none" rotWithShape="1">
            <a:gsLst>
              <a:gs pos="32000">
                <a:schemeClr val="bg2">
                  <a:lumMod val="75000"/>
                  <a:alpha val="5000"/>
                </a:schemeClr>
              </a:gs>
              <a:gs pos="100000">
                <a:schemeClr val="bg2">
                  <a:lumMod val="40000"/>
                </a:schemeClr>
              </a:gs>
            </a:gsLst>
            <a:path path="circle">
              <a:fillToRect l="50000" t="5000" r="50000" b="95000"/>
            </a:path>
          </a:gradFill>
          <a:ln w="9525" cap="flat" cmpd="sng" algn="ctr">
            <a:noFill/>
            <a:prstDash val="solid"/>
          </a:ln>
          <a:effectLst/>
        </p:spPr>
        <p:txBody>
          <a:bodyPr anchor="ctr" rtlCol="0"/>
          <a:p>
            <a:pPr algn="ctr" defTabSz="457200" eaLnBrk="1" fontAlgn="auto" hangingPunct="1" indent="0" latinLnBrk="0" lvl="0" marL="0" marR="0">
              <a:lnSpc>
                <a:spcPct val="100000"/>
              </a:lnSpc>
              <a:spcBef>
                <a:spcPts val="0"/>
              </a:spcBef>
              <a:spcAft>
                <a:spcPts val="0"/>
              </a:spcAft>
              <a:buClrTx/>
              <a:buSzTx/>
              <a:buFontTx/>
              <a:buNone/>
            </a:pPr>
            <a:endParaRPr baseline="0" b="0" cap="none" sz="1800" i="0" kern="0" kumimoji="0" lang="en-US" noProof="0" normalizeH="0" spc="0" strike="noStrike" u="none">
              <a:ln>
                <a:noFill/>
              </a:ln>
              <a:solidFill>
                <a:prstClr val="white"/>
              </a:solidFill>
              <a:effectLst/>
              <a:uLnTx/>
              <a:uFillTx/>
              <a:latin typeface="Calibri"/>
              <a:ea typeface="+mn-ea"/>
              <a:cs typeface="+mn-cs"/>
            </a:endParaRPr>
          </a:p>
        </p:txBody>
      </p:sp>
      <p:sp>
        <p:nvSpPr>
          <p:cNvPr id="1048595" name="Title 1"/>
          <p:cNvSpPr>
            <a:spLocks noGrp="1"/>
          </p:cNvSpPr>
          <p:nvPr>
            <p:ph type="ctrTitle"/>
          </p:nvPr>
        </p:nvSpPr>
        <p:spPr>
          <a:xfrm>
            <a:off x="1595269" y="1122363"/>
            <a:ext cx="9001462" cy="2387600"/>
          </a:xfrm>
        </p:spPr>
        <p:txBody>
          <a:bodyPr>
            <a:normAutofit/>
          </a:bodyPr>
          <a:p>
            <a:r>
              <a:rPr lang="en-US"/>
              <a:t>What are the types of cybercrime ?</a:t>
            </a:r>
          </a:p>
        </p:txBody>
      </p:sp>
      <p:sp>
        <p:nvSpPr>
          <p:cNvPr id="1048596" name="Subtitle 2"/>
          <p:cNvSpPr>
            <a:spLocks noGrp="1"/>
          </p:cNvSpPr>
          <p:nvPr>
            <p:ph type="subTitle" idx="1"/>
          </p:nvPr>
        </p:nvSpPr>
        <p:spPr>
          <a:xfrm>
            <a:off x="1595269" y="3602037"/>
            <a:ext cx="9001462" cy="2949487"/>
          </a:xfrm>
        </p:spPr>
        <p:txBody>
          <a:bodyPr>
            <a:noAutofit/>
          </a:bodyPr>
          <a:p>
            <a:pPr>
              <a:lnSpc>
                <a:spcPct val="110000"/>
              </a:lnSpc>
            </a:pPr>
            <a:br>
              <a:rPr dirty="0" sz="1800" lang="en-US">
                <a:effectLst/>
              </a:rPr>
            </a:br>
            <a:r>
              <a:rPr dirty="0" sz="1800" lang="en-US">
                <a:effectLst/>
              </a:rPr>
              <a:t>1.Website Spoofing.</a:t>
            </a:r>
          </a:p>
          <a:p>
            <a:pPr>
              <a:lnSpc>
                <a:spcPct val="110000"/>
              </a:lnSpc>
            </a:pPr>
            <a:r>
              <a:rPr dirty="0" sz="1800" lang="en-US">
                <a:effectLst/>
              </a:rPr>
              <a:t>2.Ransomware.</a:t>
            </a:r>
          </a:p>
          <a:p>
            <a:pPr>
              <a:lnSpc>
                <a:spcPct val="110000"/>
              </a:lnSpc>
            </a:pPr>
            <a:r>
              <a:rPr dirty="0" sz="1800" lang="en-US">
                <a:effectLst/>
              </a:rPr>
              <a:t>3.Malware.</a:t>
            </a:r>
          </a:p>
          <a:p>
            <a:pPr>
              <a:lnSpc>
                <a:spcPct val="110000"/>
              </a:lnSpc>
            </a:pPr>
            <a:r>
              <a:rPr dirty="0" sz="1800" lang="en-US">
                <a:effectLst/>
              </a:rPr>
              <a:t>4.IOT Hacking</a:t>
            </a:r>
          </a:p>
          <a:p>
            <a:pPr>
              <a:lnSpc>
                <a:spcPct val="110000"/>
              </a:lnSpc>
            </a:pPr>
            <a:r>
              <a:rPr dirty="0" sz="1800" lang="en-US"/>
              <a:t>5.Idendity theft</a:t>
            </a:r>
          </a:p>
          <a:p>
            <a:pPr>
              <a:lnSpc>
                <a:spcPct val="110000"/>
              </a:lnSpc>
            </a:pPr>
            <a:r>
              <a:rPr dirty="0" sz="1800" lang="en-US"/>
              <a:t>6.Online scams </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595"/>
                                        </p:tgtEl>
                                        <p:attrNameLst>
                                          <p:attrName>style.visibility</p:attrName>
                                        </p:attrNameLst>
                                      </p:cBhvr>
                                      <p:to>
                                        <p:strVal val="visible"/>
                                      </p:to>
                                    </p:set>
                                    <p:animEffect transition="in" filter="wheel(1)">
                                      <p:cBhvr>
                                        <p:cTn dur="2000" id="7"/>
                                        <p:tgtEl>
                                          <p:spTgt spid="104859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1" presetSubtype="0">
                                  <p:stCondLst>
                                    <p:cond delay="0"/>
                                  </p:stCondLst>
                                  <p:childTnLst>
                                    <p:set>
                                      <p:cBhvr>
                                        <p:cTn dur="1" fill="hold" id="11">
                                          <p:stCondLst>
                                            <p:cond delay="0"/>
                                          </p:stCondLst>
                                        </p:cTn>
                                        <p:tgtEl>
                                          <p:spTgt spid="1048596">
                                            <p:txEl>
                                              <p:pRg st="0" end="0"/>
                                            </p:txEl>
                                          </p:spTgt>
                                        </p:tgtEl>
                                        <p:attrNameLst>
                                          <p:attrName>style.visibility</p:attrName>
                                        </p:attrNameLst>
                                      </p:cBhvr>
                                      <p:to>
                                        <p:strVal val="visible"/>
                                      </p:to>
                                    </p:set>
                                    <p:anim calcmode="lin" valueType="num">
                                      <p:cBhvr>
                                        <p:cTn dur="1000" fill="hold" id="12"/>
                                        <p:tgtEl>
                                          <p:spTgt spid="1048596">
                                            <p:txEl>
                                              <p:pRg st="0" end="0"/>
                                            </p:txEl>
                                          </p:spTgt>
                                        </p:tgtEl>
                                        <p:attrNameLst>
                                          <p:attrName>ppt_w</p:attrName>
                                        </p:attrNameLst>
                                      </p:cBhvr>
                                      <p:tavLst>
                                        <p:tav tm="0">
                                          <p:val>
                                            <p:fltVal val="0.0"/>
                                          </p:val>
                                        </p:tav>
                                        <p:tav tm="100000">
                                          <p:val>
                                            <p:strVal val="#ppt_w"/>
                                          </p:val>
                                        </p:tav>
                                      </p:tavLst>
                                    </p:anim>
                                    <p:anim calcmode="lin" valueType="num">
                                      <p:cBhvr>
                                        <p:cTn dur="1000" fill="hold" id="13"/>
                                        <p:tgtEl>
                                          <p:spTgt spid="1048596">
                                            <p:txEl>
                                              <p:pRg st="0" end="0"/>
                                            </p:txEl>
                                          </p:spTgt>
                                        </p:tgtEl>
                                        <p:attrNameLst>
                                          <p:attrName>ppt_h</p:attrName>
                                        </p:attrNameLst>
                                      </p:cBhvr>
                                      <p:tavLst>
                                        <p:tav tm="0">
                                          <p:val>
                                            <p:fltVal val="0.0"/>
                                          </p:val>
                                        </p:tav>
                                        <p:tav tm="100000">
                                          <p:val>
                                            <p:strVal val="#ppt_h"/>
                                          </p:val>
                                        </p:tav>
                                      </p:tavLst>
                                    </p:anim>
                                    <p:anim calcmode="lin" valueType="num">
                                      <p:cBhvr>
                                        <p:cTn dur="1000" fill="hold" id="14"/>
                                        <p:tgtEl>
                                          <p:spTgt spid="1048596">
                                            <p:txEl>
                                              <p:pRg st="0" end="0"/>
                                            </p:txEl>
                                          </p:spTgt>
                                        </p:tgtEl>
                                        <p:attrNameLst>
                                          <p:attrName>style.rotation</p:attrName>
                                        </p:attrNameLst>
                                      </p:cBhvr>
                                      <p:tavLst>
                                        <p:tav tm="0">
                                          <p:val>
                                            <p:fltVal val="90.0"/>
                                          </p:val>
                                        </p:tav>
                                        <p:tav tm="100000">
                                          <p:val>
                                            <p:fltVal val="0.0"/>
                                          </p:val>
                                        </p:tav>
                                      </p:tavLst>
                                    </p:anim>
                                    <p:animEffect transition="in" filter="fade">
                                      <p:cBhvr>
                                        <p:cTn dur="1000" id="15"/>
                                        <p:tgtEl>
                                          <p:spTgt spid="1048596">
                                            <p:txEl>
                                              <p:pRg st="0" end="0"/>
                                            </p:txEl>
                                          </p:spTgt>
                                        </p:tgtEl>
                                      </p:cBhvr>
                                    </p:animEffect>
                                  </p:childTnLst>
                                </p:cTn>
                              </p:par>
                              <p:par>
                                <p:cTn fill="hold" id="16" nodeType="withEffect" presetClass="entr" presetID="31" presetSubtype="0">
                                  <p:stCondLst>
                                    <p:cond delay="0"/>
                                  </p:stCondLst>
                                  <p:childTnLst>
                                    <p:set>
                                      <p:cBhvr>
                                        <p:cTn dur="1" fill="hold" id="17">
                                          <p:stCondLst>
                                            <p:cond delay="0"/>
                                          </p:stCondLst>
                                        </p:cTn>
                                        <p:tgtEl>
                                          <p:spTgt spid="1048596">
                                            <p:txEl>
                                              <p:pRg st="1" end="1"/>
                                            </p:txEl>
                                          </p:spTgt>
                                        </p:tgtEl>
                                        <p:attrNameLst>
                                          <p:attrName>style.visibility</p:attrName>
                                        </p:attrNameLst>
                                      </p:cBhvr>
                                      <p:to>
                                        <p:strVal val="visible"/>
                                      </p:to>
                                    </p:set>
                                    <p:anim calcmode="lin" valueType="num">
                                      <p:cBhvr>
                                        <p:cTn dur="1000" fill="hold" id="18"/>
                                        <p:tgtEl>
                                          <p:spTgt spid="1048596">
                                            <p:txEl>
                                              <p:pRg st="1" end="1"/>
                                            </p:txEl>
                                          </p:spTgt>
                                        </p:tgtEl>
                                        <p:attrNameLst>
                                          <p:attrName>ppt_w</p:attrName>
                                        </p:attrNameLst>
                                      </p:cBhvr>
                                      <p:tavLst>
                                        <p:tav tm="0">
                                          <p:val>
                                            <p:fltVal val="0.0"/>
                                          </p:val>
                                        </p:tav>
                                        <p:tav tm="100000">
                                          <p:val>
                                            <p:strVal val="#ppt_w"/>
                                          </p:val>
                                        </p:tav>
                                      </p:tavLst>
                                    </p:anim>
                                    <p:anim calcmode="lin" valueType="num">
                                      <p:cBhvr>
                                        <p:cTn dur="1000" fill="hold" id="19"/>
                                        <p:tgtEl>
                                          <p:spTgt spid="1048596">
                                            <p:txEl>
                                              <p:pRg st="1" end="1"/>
                                            </p:txEl>
                                          </p:spTgt>
                                        </p:tgtEl>
                                        <p:attrNameLst>
                                          <p:attrName>ppt_h</p:attrName>
                                        </p:attrNameLst>
                                      </p:cBhvr>
                                      <p:tavLst>
                                        <p:tav tm="0">
                                          <p:val>
                                            <p:fltVal val="0.0"/>
                                          </p:val>
                                        </p:tav>
                                        <p:tav tm="100000">
                                          <p:val>
                                            <p:strVal val="#ppt_h"/>
                                          </p:val>
                                        </p:tav>
                                      </p:tavLst>
                                    </p:anim>
                                    <p:anim calcmode="lin" valueType="num">
                                      <p:cBhvr>
                                        <p:cTn dur="1000" fill="hold" id="20"/>
                                        <p:tgtEl>
                                          <p:spTgt spid="1048596">
                                            <p:txEl>
                                              <p:pRg st="1" end="1"/>
                                            </p:txEl>
                                          </p:spTgt>
                                        </p:tgtEl>
                                        <p:attrNameLst>
                                          <p:attrName>style.rotation</p:attrName>
                                        </p:attrNameLst>
                                      </p:cBhvr>
                                      <p:tavLst>
                                        <p:tav tm="0">
                                          <p:val>
                                            <p:fltVal val="90.0"/>
                                          </p:val>
                                        </p:tav>
                                        <p:tav tm="100000">
                                          <p:val>
                                            <p:fltVal val="0.0"/>
                                          </p:val>
                                        </p:tav>
                                      </p:tavLst>
                                    </p:anim>
                                    <p:animEffect transition="in" filter="fade">
                                      <p:cBhvr>
                                        <p:cTn dur="1000" id="21"/>
                                        <p:tgtEl>
                                          <p:spTgt spid="1048596">
                                            <p:txEl>
                                              <p:pRg st="1" end="1"/>
                                            </p:txEl>
                                          </p:spTgt>
                                        </p:tgtEl>
                                      </p:cBhvr>
                                    </p:animEffect>
                                  </p:childTnLst>
                                </p:cTn>
                              </p:par>
                              <p:par>
                                <p:cTn fill="hold" id="22" nodeType="withEffect" presetClass="entr" presetID="31" presetSubtype="0">
                                  <p:stCondLst>
                                    <p:cond delay="0"/>
                                  </p:stCondLst>
                                  <p:childTnLst>
                                    <p:set>
                                      <p:cBhvr>
                                        <p:cTn dur="1" fill="hold" id="23">
                                          <p:stCondLst>
                                            <p:cond delay="0"/>
                                          </p:stCondLst>
                                        </p:cTn>
                                        <p:tgtEl>
                                          <p:spTgt spid="1048596">
                                            <p:txEl>
                                              <p:pRg st="2" end="2"/>
                                            </p:txEl>
                                          </p:spTgt>
                                        </p:tgtEl>
                                        <p:attrNameLst>
                                          <p:attrName>style.visibility</p:attrName>
                                        </p:attrNameLst>
                                      </p:cBhvr>
                                      <p:to>
                                        <p:strVal val="visible"/>
                                      </p:to>
                                    </p:set>
                                    <p:anim calcmode="lin" valueType="num">
                                      <p:cBhvr>
                                        <p:cTn dur="1000" fill="hold" id="24"/>
                                        <p:tgtEl>
                                          <p:spTgt spid="1048596">
                                            <p:txEl>
                                              <p:pRg st="2" end="2"/>
                                            </p:txEl>
                                          </p:spTgt>
                                        </p:tgtEl>
                                        <p:attrNameLst>
                                          <p:attrName>ppt_w</p:attrName>
                                        </p:attrNameLst>
                                      </p:cBhvr>
                                      <p:tavLst>
                                        <p:tav tm="0">
                                          <p:val>
                                            <p:fltVal val="0.0"/>
                                          </p:val>
                                        </p:tav>
                                        <p:tav tm="100000">
                                          <p:val>
                                            <p:strVal val="#ppt_w"/>
                                          </p:val>
                                        </p:tav>
                                      </p:tavLst>
                                    </p:anim>
                                    <p:anim calcmode="lin" valueType="num">
                                      <p:cBhvr>
                                        <p:cTn dur="1000" fill="hold" id="25"/>
                                        <p:tgtEl>
                                          <p:spTgt spid="1048596">
                                            <p:txEl>
                                              <p:pRg st="2" end="2"/>
                                            </p:txEl>
                                          </p:spTgt>
                                        </p:tgtEl>
                                        <p:attrNameLst>
                                          <p:attrName>ppt_h</p:attrName>
                                        </p:attrNameLst>
                                      </p:cBhvr>
                                      <p:tavLst>
                                        <p:tav tm="0">
                                          <p:val>
                                            <p:fltVal val="0.0"/>
                                          </p:val>
                                        </p:tav>
                                        <p:tav tm="100000">
                                          <p:val>
                                            <p:strVal val="#ppt_h"/>
                                          </p:val>
                                        </p:tav>
                                      </p:tavLst>
                                    </p:anim>
                                    <p:anim calcmode="lin" valueType="num">
                                      <p:cBhvr>
                                        <p:cTn dur="1000" fill="hold" id="26"/>
                                        <p:tgtEl>
                                          <p:spTgt spid="1048596">
                                            <p:txEl>
                                              <p:pRg st="2" end="2"/>
                                            </p:txEl>
                                          </p:spTgt>
                                        </p:tgtEl>
                                        <p:attrNameLst>
                                          <p:attrName>style.rotation</p:attrName>
                                        </p:attrNameLst>
                                      </p:cBhvr>
                                      <p:tavLst>
                                        <p:tav tm="0">
                                          <p:val>
                                            <p:fltVal val="90.0"/>
                                          </p:val>
                                        </p:tav>
                                        <p:tav tm="100000">
                                          <p:val>
                                            <p:fltVal val="0.0"/>
                                          </p:val>
                                        </p:tav>
                                      </p:tavLst>
                                    </p:anim>
                                    <p:animEffect transition="in" filter="fade">
                                      <p:cBhvr>
                                        <p:cTn dur="1000" id="27"/>
                                        <p:tgtEl>
                                          <p:spTgt spid="1048596">
                                            <p:txEl>
                                              <p:pRg st="2" end="2"/>
                                            </p:txEl>
                                          </p:spTgt>
                                        </p:tgtEl>
                                      </p:cBhvr>
                                    </p:animEffect>
                                  </p:childTnLst>
                                </p:cTn>
                              </p:par>
                              <p:par>
                                <p:cTn fill="hold" id="28" nodeType="withEffect" presetClass="entr" presetID="31" presetSubtype="0">
                                  <p:stCondLst>
                                    <p:cond delay="0"/>
                                  </p:stCondLst>
                                  <p:childTnLst>
                                    <p:set>
                                      <p:cBhvr>
                                        <p:cTn dur="1" fill="hold" id="29">
                                          <p:stCondLst>
                                            <p:cond delay="0"/>
                                          </p:stCondLst>
                                        </p:cTn>
                                        <p:tgtEl>
                                          <p:spTgt spid="1048596">
                                            <p:txEl>
                                              <p:pRg st="3" end="3"/>
                                            </p:txEl>
                                          </p:spTgt>
                                        </p:tgtEl>
                                        <p:attrNameLst>
                                          <p:attrName>style.visibility</p:attrName>
                                        </p:attrNameLst>
                                      </p:cBhvr>
                                      <p:to>
                                        <p:strVal val="visible"/>
                                      </p:to>
                                    </p:set>
                                    <p:anim calcmode="lin" valueType="num">
                                      <p:cBhvr>
                                        <p:cTn dur="1000" fill="hold" id="30"/>
                                        <p:tgtEl>
                                          <p:spTgt spid="1048596">
                                            <p:txEl>
                                              <p:pRg st="3" end="3"/>
                                            </p:txEl>
                                          </p:spTgt>
                                        </p:tgtEl>
                                        <p:attrNameLst>
                                          <p:attrName>ppt_w</p:attrName>
                                        </p:attrNameLst>
                                      </p:cBhvr>
                                      <p:tavLst>
                                        <p:tav tm="0">
                                          <p:val>
                                            <p:fltVal val="0.0"/>
                                          </p:val>
                                        </p:tav>
                                        <p:tav tm="100000">
                                          <p:val>
                                            <p:strVal val="#ppt_w"/>
                                          </p:val>
                                        </p:tav>
                                      </p:tavLst>
                                    </p:anim>
                                    <p:anim calcmode="lin" valueType="num">
                                      <p:cBhvr>
                                        <p:cTn dur="1000" fill="hold" id="31"/>
                                        <p:tgtEl>
                                          <p:spTgt spid="1048596">
                                            <p:txEl>
                                              <p:pRg st="3" end="3"/>
                                            </p:txEl>
                                          </p:spTgt>
                                        </p:tgtEl>
                                        <p:attrNameLst>
                                          <p:attrName>ppt_h</p:attrName>
                                        </p:attrNameLst>
                                      </p:cBhvr>
                                      <p:tavLst>
                                        <p:tav tm="0">
                                          <p:val>
                                            <p:fltVal val="0.0"/>
                                          </p:val>
                                        </p:tav>
                                        <p:tav tm="100000">
                                          <p:val>
                                            <p:strVal val="#ppt_h"/>
                                          </p:val>
                                        </p:tav>
                                      </p:tavLst>
                                    </p:anim>
                                    <p:anim calcmode="lin" valueType="num">
                                      <p:cBhvr>
                                        <p:cTn dur="1000" fill="hold" id="32"/>
                                        <p:tgtEl>
                                          <p:spTgt spid="1048596">
                                            <p:txEl>
                                              <p:pRg st="3" end="3"/>
                                            </p:txEl>
                                          </p:spTgt>
                                        </p:tgtEl>
                                        <p:attrNameLst>
                                          <p:attrName>style.rotation</p:attrName>
                                        </p:attrNameLst>
                                      </p:cBhvr>
                                      <p:tavLst>
                                        <p:tav tm="0">
                                          <p:val>
                                            <p:fltVal val="90.0"/>
                                          </p:val>
                                        </p:tav>
                                        <p:tav tm="100000">
                                          <p:val>
                                            <p:fltVal val="0.0"/>
                                          </p:val>
                                        </p:tav>
                                      </p:tavLst>
                                    </p:anim>
                                    <p:animEffect transition="in" filter="fade">
                                      <p:cBhvr>
                                        <p:cTn dur="1000" id="33"/>
                                        <p:tgtEl>
                                          <p:spTgt spid="1048596">
                                            <p:txEl>
                                              <p:pRg st="3" end="3"/>
                                            </p:txEl>
                                          </p:spTgt>
                                        </p:tgtEl>
                                      </p:cBhvr>
                                    </p:animEffect>
                                  </p:childTnLst>
                                </p:cTn>
                              </p:par>
                              <p:par>
                                <p:cTn fill="hold" id="34" nodeType="withEffect" presetClass="entr" presetID="31" presetSubtype="0">
                                  <p:stCondLst>
                                    <p:cond delay="0"/>
                                  </p:stCondLst>
                                  <p:childTnLst>
                                    <p:set>
                                      <p:cBhvr>
                                        <p:cTn dur="1" fill="hold" id="35">
                                          <p:stCondLst>
                                            <p:cond delay="0"/>
                                          </p:stCondLst>
                                        </p:cTn>
                                        <p:tgtEl>
                                          <p:spTgt spid="1048596">
                                            <p:txEl>
                                              <p:pRg st="4" end="4"/>
                                            </p:txEl>
                                          </p:spTgt>
                                        </p:tgtEl>
                                        <p:attrNameLst>
                                          <p:attrName>style.visibility</p:attrName>
                                        </p:attrNameLst>
                                      </p:cBhvr>
                                      <p:to>
                                        <p:strVal val="visible"/>
                                      </p:to>
                                    </p:set>
                                    <p:anim calcmode="lin" valueType="num">
                                      <p:cBhvr>
                                        <p:cTn dur="1000" fill="hold" id="36"/>
                                        <p:tgtEl>
                                          <p:spTgt spid="1048596">
                                            <p:txEl>
                                              <p:pRg st="4" end="4"/>
                                            </p:txEl>
                                          </p:spTgt>
                                        </p:tgtEl>
                                        <p:attrNameLst>
                                          <p:attrName>ppt_w</p:attrName>
                                        </p:attrNameLst>
                                      </p:cBhvr>
                                      <p:tavLst>
                                        <p:tav tm="0">
                                          <p:val>
                                            <p:fltVal val="0.0"/>
                                          </p:val>
                                        </p:tav>
                                        <p:tav tm="100000">
                                          <p:val>
                                            <p:strVal val="#ppt_w"/>
                                          </p:val>
                                        </p:tav>
                                      </p:tavLst>
                                    </p:anim>
                                    <p:anim calcmode="lin" valueType="num">
                                      <p:cBhvr>
                                        <p:cTn dur="1000" fill="hold" id="37"/>
                                        <p:tgtEl>
                                          <p:spTgt spid="1048596">
                                            <p:txEl>
                                              <p:pRg st="4" end="4"/>
                                            </p:txEl>
                                          </p:spTgt>
                                        </p:tgtEl>
                                        <p:attrNameLst>
                                          <p:attrName>ppt_h</p:attrName>
                                        </p:attrNameLst>
                                      </p:cBhvr>
                                      <p:tavLst>
                                        <p:tav tm="0">
                                          <p:val>
                                            <p:fltVal val="0.0"/>
                                          </p:val>
                                        </p:tav>
                                        <p:tav tm="100000">
                                          <p:val>
                                            <p:strVal val="#ppt_h"/>
                                          </p:val>
                                        </p:tav>
                                      </p:tavLst>
                                    </p:anim>
                                    <p:anim calcmode="lin" valueType="num">
                                      <p:cBhvr>
                                        <p:cTn dur="1000" fill="hold" id="38"/>
                                        <p:tgtEl>
                                          <p:spTgt spid="1048596">
                                            <p:txEl>
                                              <p:pRg st="4" end="4"/>
                                            </p:txEl>
                                          </p:spTgt>
                                        </p:tgtEl>
                                        <p:attrNameLst>
                                          <p:attrName>style.rotation</p:attrName>
                                        </p:attrNameLst>
                                      </p:cBhvr>
                                      <p:tavLst>
                                        <p:tav tm="0">
                                          <p:val>
                                            <p:fltVal val="90.0"/>
                                          </p:val>
                                        </p:tav>
                                        <p:tav tm="100000">
                                          <p:val>
                                            <p:fltVal val="0.0"/>
                                          </p:val>
                                        </p:tav>
                                      </p:tavLst>
                                    </p:anim>
                                    <p:animEffect transition="in" filter="fade">
                                      <p:cBhvr>
                                        <p:cTn dur="1000" id="39"/>
                                        <p:tgtEl>
                                          <p:spTgt spid="1048596">
                                            <p:txEl>
                                              <p:pRg st="4" end="4"/>
                                            </p:txEl>
                                          </p:spTgt>
                                        </p:tgtEl>
                                      </p:cBhvr>
                                    </p:animEffect>
                                  </p:childTnLst>
                                </p:cTn>
                              </p:par>
                              <p:par>
                                <p:cTn fill="hold" id="40" nodeType="withEffect" presetClass="entr" presetID="31" presetSubtype="0">
                                  <p:stCondLst>
                                    <p:cond delay="0"/>
                                  </p:stCondLst>
                                  <p:childTnLst>
                                    <p:set>
                                      <p:cBhvr>
                                        <p:cTn dur="1" fill="hold" id="41">
                                          <p:stCondLst>
                                            <p:cond delay="0"/>
                                          </p:stCondLst>
                                        </p:cTn>
                                        <p:tgtEl>
                                          <p:spTgt spid="1048596">
                                            <p:txEl>
                                              <p:pRg st="5" end="5"/>
                                            </p:txEl>
                                          </p:spTgt>
                                        </p:tgtEl>
                                        <p:attrNameLst>
                                          <p:attrName>style.visibility</p:attrName>
                                        </p:attrNameLst>
                                      </p:cBhvr>
                                      <p:to>
                                        <p:strVal val="visible"/>
                                      </p:to>
                                    </p:set>
                                    <p:anim calcmode="lin" valueType="num">
                                      <p:cBhvr>
                                        <p:cTn dur="1000" fill="hold" id="42"/>
                                        <p:tgtEl>
                                          <p:spTgt spid="1048596">
                                            <p:txEl>
                                              <p:pRg st="5" end="5"/>
                                            </p:txEl>
                                          </p:spTgt>
                                        </p:tgtEl>
                                        <p:attrNameLst>
                                          <p:attrName>ppt_w</p:attrName>
                                        </p:attrNameLst>
                                      </p:cBhvr>
                                      <p:tavLst>
                                        <p:tav tm="0">
                                          <p:val>
                                            <p:fltVal val="0.0"/>
                                          </p:val>
                                        </p:tav>
                                        <p:tav tm="100000">
                                          <p:val>
                                            <p:strVal val="#ppt_w"/>
                                          </p:val>
                                        </p:tav>
                                      </p:tavLst>
                                    </p:anim>
                                    <p:anim calcmode="lin" valueType="num">
                                      <p:cBhvr>
                                        <p:cTn dur="1000" fill="hold" id="43"/>
                                        <p:tgtEl>
                                          <p:spTgt spid="1048596">
                                            <p:txEl>
                                              <p:pRg st="5" end="5"/>
                                            </p:txEl>
                                          </p:spTgt>
                                        </p:tgtEl>
                                        <p:attrNameLst>
                                          <p:attrName>ppt_h</p:attrName>
                                        </p:attrNameLst>
                                      </p:cBhvr>
                                      <p:tavLst>
                                        <p:tav tm="0">
                                          <p:val>
                                            <p:fltVal val="0.0"/>
                                          </p:val>
                                        </p:tav>
                                        <p:tav tm="100000">
                                          <p:val>
                                            <p:strVal val="#ppt_h"/>
                                          </p:val>
                                        </p:tav>
                                      </p:tavLst>
                                    </p:anim>
                                    <p:anim calcmode="lin" valueType="num">
                                      <p:cBhvr>
                                        <p:cTn dur="1000" fill="hold" id="44"/>
                                        <p:tgtEl>
                                          <p:spTgt spid="1048596">
                                            <p:txEl>
                                              <p:pRg st="5" end="5"/>
                                            </p:txEl>
                                          </p:spTgt>
                                        </p:tgtEl>
                                        <p:attrNameLst>
                                          <p:attrName>style.rotation</p:attrName>
                                        </p:attrNameLst>
                                      </p:cBhvr>
                                      <p:tavLst>
                                        <p:tav tm="0">
                                          <p:val>
                                            <p:fltVal val="90.0"/>
                                          </p:val>
                                        </p:tav>
                                        <p:tav tm="100000">
                                          <p:val>
                                            <p:fltVal val="0.0"/>
                                          </p:val>
                                        </p:tav>
                                      </p:tavLst>
                                    </p:anim>
                                    <p:animEffect transition="in" filter="fade">
                                      <p:cBhvr>
                                        <p:cTn dur="1000" id="45"/>
                                        <p:tgtEl>
                                          <p:spTgt spid="10485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duotone>
              <a:schemeClr val="bg2">
                <a:shade val="18000"/>
                <a:satMod val="160000"/>
                <a:lumMod val="28000"/>
              </a:schemeClr>
              <a:schemeClr val="bg2">
                <a:tint val="95000"/>
                <a:satMod val="160000"/>
                <a:lumMod val="116000"/>
              </a:schemeClr>
            </a:duotone>
          </a:blip>
          <a:stretch>
            <a:fillRect/>
          </a:stretch>
        </a:blipFill>
      </p:bgPr>
    </p:bg>
    <p:spTree>
      <p:nvGrpSpPr>
        <p:cNvPr id="28" name=""/>
        <p:cNvGrpSpPr/>
        <p:nvPr/>
      </p:nvGrpSpPr>
      <p:grpSpPr>
        <a:xfrm>
          <a:off x="0" y="0"/>
          <a:ext cx="0" cy="0"/>
          <a:chOff x="0" y="0"/>
          <a:chExt cx="0" cy="0"/>
        </a:xfrm>
      </p:grpSpPr>
      <p:sp>
        <p:nvSpPr>
          <p:cNvPr id="1048591" name="Title 1"/>
          <p:cNvSpPr>
            <a:spLocks noGrp="1"/>
          </p:cNvSpPr>
          <p:nvPr>
            <p:ph type="ctrTitle"/>
          </p:nvPr>
        </p:nvSpPr>
        <p:spPr>
          <a:xfrm>
            <a:off x="913795" y="609600"/>
            <a:ext cx="10353761" cy="1326321"/>
          </a:xfrm>
        </p:spPr>
        <p:txBody>
          <a:bodyPr anchor="ctr" bIns="45720" lIns="91440" rIns="91440" rtlCol="0" tIns="45720" vert="horz">
            <a:normAutofit/>
          </a:bodyPr>
          <a:p>
            <a:r>
              <a:rPr sz="3400" lang="en-US"/>
              <a:t>What are the the signs of idendentity theft ?</a:t>
            </a:r>
          </a:p>
        </p:txBody>
      </p:sp>
      <p:sp>
        <p:nvSpPr>
          <p:cNvPr id="1048592" name="Rectangle 9"/>
          <p:cNvSpPr>
            <a:spLocks noChangeAspect="1" noMove="1" noResize="1" noRot="1" noGrp="1" noAdjustHandles="1" noEditPoints="1" noChangeArrowheads="1" noChangeShapeType="1" noTextEdit="1"/>
          </p:cNvSpPr>
          <p:nvPr/>
        </p:nvSpPr>
        <p:spPr>
          <a:xfrm>
            <a:off x="0" y="2095500"/>
            <a:ext cx="12192000" cy="4762500"/>
          </a:xfrm>
          <a:prstGeom prst="rect"/>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anchor="ctr" rtlCol="0"/>
          <a:p>
            <a:pPr algn="ctr"/>
            <a:endParaRPr lang="en-US"/>
          </a:p>
        </p:txBody>
      </p:sp>
      <p:sp>
        <p:nvSpPr>
          <p:cNvPr id="1048593" name="Subtitle 2"/>
          <p:cNvSpPr>
            <a:spLocks noGrp="1"/>
          </p:cNvSpPr>
          <p:nvPr>
            <p:ph type="subTitle" idx="1"/>
          </p:nvPr>
        </p:nvSpPr>
        <p:spPr>
          <a:xfrm>
            <a:off x="1584551" y="2516160"/>
            <a:ext cx="8719110" cy="3206893"/>
          </a:xfrm>
        </p:spPr>
        <p:txBody>
          <a:bodyPr/>
          <a:p>
            <a:pPr algn="l" defTabSz="841248">
              <a:spcBef>
                <a:spcPts val="920"/>
              </a:spcBef>
            </a:pPr>
            <a:r>
              <a:rPr b="1" sz="2208" kern="1200" lang="en-US">
                <a:solidFill>
                  <a:schemeClr val="tx1"/>
                </a:solidFill>
                <a:effectLst/>
                <a:latin typeface="+mn-lt"/>
                <a:ea typeface="+mn-ea"/>
                <a:cs typeface="+mn-cs"/>
              </a:rPr>
              <a:t>1.Credit identity theft</a:t>
            </a:r>
          </a:p>
          <a:p>
            <a:pPr algn="l" defTabSz="841248">
              <a:spcBef>
                <a:spcPts val="920"/>
              </a:spcBef>
            </a:pPr>
            <a:r>
              <a:rPr b="1" sz="2208" kern="1200" lang="en-US">
                <a:solidFill>
                  <a:schemeClr val="tx1"/>
                </a:solidFill>
                <a:effectLst/>
                <a:latin typeface="+mn-lt"/>
                <a:ea typeface="+mn-ea"/>
                <a:cs typeface="+mn-cs"/>
              </a:rPr>
              <a:t>2. Tax identity theft</a:t>
            </a:r>
          </a:p>
          <a:p>
            <a:pPr algn="l" defTabSz="841248">
              <a:spcBef>
                <a:spcPts val="920"/>
              </a:spcBef>
            </a:pPr>
            <a:r>
              <a:rPr b="1" sz="2208" kern="1200" lang="en-US">
                <a:solidFill>
                  <a:schemeClr val="tx1"/>
                </a:solidFill>
                <a:effectLst/>
                <a:latin typeface="+mn-lt"/>
                <a:ea typeface="+mn-ea"/>
                <a:cs typeface="+mn-cs"/>
              </a:rPr>
              <a:t>3. Child identity theft</a:t>
            </a:r>
          </a:p>
          <a:p>
            <a:pPr algn="l" defTabSz="841248">
              <a:spcBef>
                <a:spcPts val="920"/>
              </a:spcBef>
            </a:pPr>
            <a:r>
              <a:rPr b="1" sz="2208" kern="1200" lang="en-US">
                <a:solidFill>
                  <a:schemeClr val="tx1"/>
                </a:solidFill>
                <a:effectLst/>
                <a:latin typeface="+mn-lt"/>
                <a:ea typeface="+mn-ea"/>
                <a:cs typeface="+mn-cs"/>
              </a:rPr>
              <a:t>4. Medical identity theft</a:t>
            </a:r>
          </a:p>
          <a:p>
            <a:pPr algn="l" defTabSz="841248">
              <a:spcBef>
                <a:spcPts val="920"/>
              </a:spcBef>
            </a:pPr>
            <a:r>
              <a:rPr b="1" sz="2208" kern="1200" lang="en-US">
                <a:solidFill>
                  <a:schemeClr val="tx1"/>
                </a:solidFill>
                <a:effectLst/>
                <a:latin typeface="+mn-lt"/>
                <a:ea typeface="+mn-ea"/>
                <a:cs typeface="+mn-cs"/>
              </a:rPr>
              <a:t>5. Criminal identity theft</a:t>
            </a:r>
          </a:p>
          <a:p>
            <a:pPr algn="l" defTabSz="841248">
              <a:spcBef>
                <a:spcPts val="920"/>
              </a:spcBef>
            </a:pPr>
            <a:endParaRPr b="1" sz="2208" kern="1200" lang="en-US">
              <a:solidFill>
                <a:schemeClr val="tx1"/>
              </a:solidFill>
              <a:effectLst/>
              <a:latin typeface="+mn-lt"/>
              <a:ea typeface="+mn-ea"/>
              <a:cs typeface="+mn-cs"/>
            </a:endParaRPr>
          </a:p>
          <a:p>
            <a:endParaRPr dirty="0" lang="en-US"/>
          </a:p>
        </p:txBody>
      </p:sp>
      <p:pic>
        <p:nvPicPr>
          <p:cNvPr id="2097154" name="Picture 4"/>
          <p:cNvPicPr>
            <a:picLocks noChangeAspect="1"/>
          </p:cNvPicPr>
          <p:nvPr/>
        </p:nvPicPr>
        <p:blipFill>
          <a:blip xmlns:r="http://schemas.openxmlformats.org/officeDocument/2006/relationships" r:embed="rId2"/>
          <a:stretch>
            <a:fillRect/>
          </a:stretch>
        </p:blipFill>
        <p:spPr>
          <a:xfrm>
            <a:off x="6145251" y="2417233"/>
            <a:ext cx="4452673" cy="3107966"/>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591"/>
                                        </p:tgtEl>
                                        <p:attrNameLst>
                                          <p:attrName>style.visibility</p:attrName>
                                        </p:attrNameLst>
                                      </p:cBhvr>
                                      <p:to>
                                        <p:strVal val="visible"/>
                                      </p:to>
                                    </p:set>
                                    <p:animEffect transition="in" filter="wheel(1)">
                                      <p:cBhvr>
                                        <p:cTn dur="2000" id="7"/>
                                        <p:tgtEl>
                                          <p:spTgt spid="1048591"/>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mph" presetID="8" presetSubtype="0">
                                  <p:stCondLst>
                                    <p:cond delay="0"/>
                                  </p:stCondLst>
                                  <p:childTnLst>
                                    <p:animRot by="21600000">
                                      <p:cBhvr>
                                        <p:cTn dur="2000" fill="hold" id="11"/>
                                        <p:tgtEl>
                                          <p:spTgt spid="1048593">
                                            <p:txEl>
                                              <p:pRg st="0" end="0"/>
                                            </p:txEl>
                                          </p:spTgt>
                                        </p:tgtEl>
                                        <p:attrNameLst>
                                          <p:attrName>r</p:attrName>
                                        </p:attrNameLst>
                                      </p:cBhvr>
                                    </p:animRot>
                                  </p:childTnLst>
                                </p:cTn>
                              </p:par>
                              <p:par>
                                <p:cTn fill="hold" id="12" nodeType="withEffect" presetClass="emph" presetID="8" presetSubtype="0">
                                  <p:stCondLst>
                                    <p:cond delay="0"/>
                                  </p:stCondLst>
                                  <p:childTnLst>
                                    <p:animRot by="21600000">
                                      <p:cBhvr>
                                        <p:cTn dur="2000" fill="hold" id="13"/>
                                        <p:tgtEl>
                                          <p:spTgt spid="1048593">
                                            <p:txEl>
                                              <p:pRg st="1" end="1"/>
                                            </p:txEl>
                                          </p:spTgt>
                                        </p:tgtEl>
                                        <p:attrNameLst>
                                          <p:attrName>r</p:attrName>
                                        </p:attrNameLst>
                                      </p:cBhvr>
                                    </p:animRot>
                                  </p:childTnLst>
                                </p:cTn>
                              </p:par>
                              <p:par>
                                <p:cTn fill="hold" id="14" nodeType="withEffect" presetClass="emph" presetID="8" presetSubtype="0">
                                  <p:stCondLst>
                                    <p:cond delay="0"/>
                                  </p:stCondLst>
                                  <p:childTnLst>
                                    <p:animRot by="21600000">
                                      <p:cBhvr>
                                        <p:cTn dur="2000" fill="hold" id="15"/>
                                        <p:tgtEl>
                                          <p:spTgt spid="1048593">
                                            <p:txEl>
                                              <p:pRg st="2" end="2"/>
                                            </p:txEl>
                                          </p:spTgt>
                                        </p:tgtEl>
                                        <p:attrNameLst>
                                          <p:attrName>r</p:attrName>
                                        </p:attrNameLst>
                                      </p:cBhvr>
                                    </p:animRot>
                                  </p:childTnLst>
                                </p:cTn>
                              </p:par>
                              <p:par>
                                <p:cTn fill="hold" id="16" nodeType="withEffect" presetClass="emph" presetID="8" presetSubtype="0">
                                  <p:stCondLst>
                                    <p:cond delay="0"/>
                                  </p:stCondLst>
                                  <p:childTnLst>
                                    <p:animRot by="21600000">
                                      <p:cBhvr>
                                        <p:cTn dur="2000" fill="hold" id="17"/>
                                        <p:tgtEl>
                                          <p:spTgt spid="1048593">
                                            <p:txEl>
                                              <p:pRg st="3" end="3"/>
                                            </p:txEl>
                                          </p:spTgt>
                                        </p:tgtEl>
                                        <p:attrNameLst>
                                          <p:attrName>r</p:attrName>
                                        </p:attrNameLst>
                                      </p:cBhvr>
                                    </p:animRot>
                                  </p:childTnLst>
                                </p:cTn>
                              </p:par>
                              <p:par>
                                <p:cTn fill="hold" id="18" nodeType="withEffect" presetClass="emph" presetID="8" presetSubtype="0">
                                  <p:stCondLst>
                                    <p:cond delay="0"/>
                                  </p:stCondLst>
                                  <p:childTnLst>
                                    <p:animRot by="21600000">
                                      <p:cBhvr>
                                        <p:cTn dur="2000" fill="hold" id="19"/>
                                        <p:tgtEl>
                                          <p:spTgt spid="1048593">
                                            <p:txEl>
                                              <p:pRg st="4" end="4"/>
                                            </p:txEl>
                                          </p:spTgt>
                                        </p:tgtEl>
                                        <p:attrNameLst>
                                          <p:attrName>r</p:attrName>
                                        </p:attrNameLst>
                                      </p:cBhvr>
                                    </p:animRot>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26" presetSubtype="0">
                                  <p:stCondLst>
                                    <p:cond delay="0"/>
                                  </p:stCondLst>
                                  <p:childTnLst>
                                    <p:set>
                                      <p:cBhvr>
                                        <p:cTn dur="1" fill="hold" id="23">
                                          <p:stCondLst>
                                            <p:cond delay="0"/>
                                          </p:stCondLst>
                                        </p:cTn>
                                        <p:tgtEl>
                                          <p:spTgt spid="2097154"/>
                                        </p:tgtEl>
                                        <p:attrNameLst>
                                          <p:attrName>style.visibility</p:attrName>
                                        </p:attrNameLst>
                                      </p:cBhvr>
                                      <p:to>
                                        <p:strVal val="visible"/>
                                      </p:to>
                                    </p:set>
                                    <p:animEffect transition="in" filter="wipe(down)">
                                      <p:cBhvr>
                                        <p:cTn dur="580" id="24">
                                          <p:stCondLst>
                                            <p:cond delay="0"/>
                                          </p:stCondLst>
                                        </p:cTn>
                                        <p:tgtEl>
                                          <p:spTgt spid="2097154"/>
                                        </p:tgtEl>
                                      </p:cBhvr>
                                    </p:animEffect>
                                    <p:anim calcmode="lin" valueType="num">
                                      <p:cBhvr>
                                        <p:cTn dur="1822" id="25" tmFilter="0,0; 0.14,0.36; 0.43,0.73; 0.71,0.91; 1.0,1.0">
                                          <p:stCondLst>
                                            <p:cond delay="0"/>
                                          </p:stCondLst>
                                        </p:cTn>
                                        <p:tgtEl>
                                          <p:spTgt spid="2097154"/>
                                        </p:tgtEl>
                                        <p:attrNameLst>
                                          <p:attrName>ppt_x</p:attrName>
                                        </p:attrNameLst>
                                      </p:cBhvr>
                                      <p:tavLst>
                                        <p:tav tm="0">
                                          <p:val>
                                            <p:strVal val="#ppt_x-0.25"/>
                                          </p:val>
                                        </p:tav>
                                        <p:tav tm="100000">
                                          <p:val>
                                            <p:strVal val="#ppt_x"/>
                                          </p:val>
                                        </p:tav>
                                      </p:tavLst>
                                    </p:anim>
                                    <p:anim calcmode="lin" valueType="num">
                                      <p:cBhvr>
                                        <p:cTn dur="664" id="26" tmFilter="0.0,0.0; 0.25,0.07; 0.50,0.2; 0.75,0.467; 1.0,1.0">
                                          <p:stCondLst>
                                            <p:cond delay="0"/>
                                          </p:stCondLst>
                                        </p:cTn>
                                        <p:tgtEl>
                                          <p:spTgt spid="2097154"/>
                                        </p:tgtEl>
                                        <p:attrNameLst>
                                          <p:attrName>ppt_y</p:attrName>
                                        </p:attrNameLst>
                                      </p:cBhvr>
                                      <p:tavLst>
                                        <p:tav fmla="#ppt_y-sin(pi*$)/3" tm="0">
                                          <p:val>
                                            <p:fltVal val="0.5"/>
                                          </p:val>
                                        </p:tav>
                                        <p:tav tm="100000">
                                          <p:val>
                                            <p:fltVal val="1.0"/>
                                          </p:val>
                                        </p:tav>
                                      </p:tavLst>
                                    </p:anim>
                                    <p:anim calcmode="lin" valueType="num">
                                      <p:cBhvr>
                                        <p:cTn dur="664" id="27" tmFilter="0, 0; 0.125,0.2665; 0.25,0.4; 0.375,0.465; 0.5,0.5;  0.625,0.535; 0.75,0.6; 0.875,0.7335; 1,1">
                                          <p:stCondLst>
                                            <p:cond delay="664"/>
                                          </p:stCondLst>
                                        </p:cTn>
                                        <p:tgtEl>
                                          <p:spTgt spid="2097154"/>
                                        </p:tgtEl>
                                        <p:attrNameLst>
                                          <p:attrName>ppt_y</p:attrName>
                                        </p:attrNameLst>
                                      </p:cBhvr>
                                      <p:tavLst>
                                        <p:tav fmla="#ppt_y-sin(pi*$)/9" tm="0">
                                          <p:val>
                                            <p:fltVal val="0.0"/>
                                          </p:val>
                                        </p:tav>
                                        <p:tav tm="100000">
                                          <p:val>
                                            <p:fltVal val="1.0"/>
                                          </p:val>
                                        </p:tav>
                                      </p:tavLst>
                                    </p:anim>
                                    <p:anim calcmode="lin" valueType="num">
                                      <p:cBhvr>
                                        <p:cTn dur="332" id="28" tmFilter="0, 0; 0.125,0.2665; 0.25,0.4; 0.375,0.465; 0.5,0.5;  0.625,0.535; 0.75,0.6; 0.875,0.7335; 1,1">
                                          <p:stCondLst>
                                            <p:cond delay="1324"/>
                                          </p:stCondLst>
                                        </p:cTn>
                                        <p:tgtEl>
                                          <p:spTgt spid="2097154"/>
                                        </p:tgtEl>
                                        <p:attrNameLst>
                                          <p:attrName>ppt_y</p:attrName>
                                        </p:attrNameLst>
                                      </p:cBhvr>
                                      <p:tavLst>
                                        <p:tav fmla="#ppt_y-sin(pi*$)/27" tm="0">
                                          <p:val>
                                            <p:fltVal val="0.0"/>
                                          </p:val>
                                        </p:tav>
                                        <p:tav tm="100000">
                                          <p:val>
                                            <p:fltVal val="1.0"/>
                                          </p:val>
                                        </p:tav>
                                      </p:tavLst>
                                    </p:anim>
                                    <p:anim calcmode="lin" valueType="num">
                                      <p:cBhvr>
                                        <p:cTn dur="164" id="29" tmFilter="0, 0; 0.125,0.2665; 0.25,0.4; 0.375,0.465; 0.5,0.5;  0.625,0.535; 0.75,0.6; 0.875,0.7335; 1,1">
                                          <p:stCondLst>
                                            <p:cond delay="1656"/>
                                          </p:stCondLst>
                                        </p:cTn>
                                        <p:tgtEl>
                                          <p:spTgt spid="2097154"/>
                                        </p:tgtEl>
                                        <p:attrNameLst>
                                          <p:attrName>ppt_y</p:attrName>
                                        </p:attrNameLst>
                                      </p:cBhvr>
                                      <p:tavLst>
                                        <p:tav fmla="#ppt_y-sin(pi*$)/81" tm="0">
                                          <p:val>
                                            <p:fltVal val="0.0"/>
                                          </p:val>
                                        </p:tav>
                                        <p:tav tm="100000">
                                          <p:val>
                                            <p:fltVal val="1.0"/>
                                          </p:val>
                                        </p:tav>
                                      </p:tavLst>
                                    </p:anim>
                                    <p:animScale>
                                      <p:cBhvr>
                                        <p:cTn dur="26" id="30">
                                          <p:stCondLst>
                                            <p:cond delay="650"/>
                                          </p:stCondLst>
                                        </p:cTn>
                                        <p:tgtEl>
                                          <p:spTgt spid="2097154"/>
                                        </p:tgtEl>
                                      </p:cBhvr>
                                      <p:to x="100000" y="60000"/>
                                    </p:animScale>
                                    <p:animScale>
                                      <p:cBhvr>
                                        <p:cTn decel="50000" dur="166" id="31">
                                          <p:stCondLst>
                                            <p:cond delay="676"/>
                                          </p:stCondLst>
                                        </p:cTn>
                                        <p:tgtEl>
                                          <p:spTgt spid="2097154"/>
                                        </p:tgtEl>
                                      </p:cBhvr>
                                      <p:to x="100000" y="100000"/>
                                    </p:animScale>
                                    <p:animScale>
                                      <p:cBhvr>
                                        <p:cTn dur="26" id="32">
                                          <p:stCondLst>
                                            <p:cond delay="1312"/>
                                          </p:stCondLst>
                                        </p:cTn>
                                        <p:tgtEl>
                                          <p:spTgt spid="2097154"/>
                                        </p:tgtEl>
                                      </p:cBhvr>
                                      <p:to x="100000" y="80000"/>
                                    </p:animScale>
                                    <p:animScale>
                                      <p:cBhvr>
                                        <p:cTn decel="50000" dur="166" id="33">
                                          <p:stCondLst>
                                            <p:cond delay="1338"/>
                                          </p:stCondLst>
                                        </p:cTn>
                                        <p:tgtEl>
                                          <p:spTgt spid="2097154"/>
                                        </p:tgtEl>
                                      </p:cBhvr>
                                      <p:to x="100000" y="100000"/>
                                    </p:animScale>
                                    <p:animScale>
                                      <p:cBhvr>
                                        <p:cTn dur="26" id="34">
                                          <p:stCondLst>
                                            <p:cond delay="1642"/>
                                          </p:stCondLst>
                                        </p:cTn>
                                        <p:tgtEl>
                                          <p:spTgt spid="2097154"/>
                                        </p:tgtEl>
                                      </p:cBhvr>
                                      <p:to x="100000" y="90000"/>
                                    </p:animScale>
                                    <p:animScale>
                                      <p:cBhvr>
                                        <p:cTn decel="50000" dur="166" id="35">
                                          <p:stCondLst>
                                            <p:cond delay="1668"/>
                                          </p:stCondLst>
                                        </p:cTn>
                                        <p:tgtEl>
                                          <p:spTgt spid="2097154"/>
                                        </p:tgtEl>
                                      </p:cBhvr>
                                      <p:to x="100000" y="100000"/>
                                    </p:animScale>
                                    <p:animScale>
                                      <p:cBhvr>
                                        <p:cTn dur="26" id="36">
                                          <p:stCondLst>
                                            <p:cond delay="1808"/>
                                          </p:stCondLst>
                                        </p:cTn>
                                        <p:tgtEl>
                                          <p:spTgt spid="2097154"/>
                                        </p:tgtEl>
                                      </p:cBhvr>
                                      <p:to x="100000" y="95000"/>
                                    </p:animScale>
                                    <p:animScale>
                                      <p:cBhvr>
                                        <p:cTn decel="50000" dur="166" id="37">
                                          <p:stCondLst>
                                            <p:cond delay="1834"/>
                                          </p:stCondLst>
                                        </p:cTn>
                                        <p:tgtEl>
                                          <p:spTgt spid="20971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duotone>
              <a:schemeClr val="bg2">
                <a:shade val="18000"/>
                <a:satMod val="160000"/>
                <a:lumMod val="28000"/>
              </a:schemeClr>
              <a:schemeClr val="bg2">
                <a:tint val="95000"/>
                <a:satMod val="160000"/>
                <a:lumMod val="116000"/>
              </a:schemeClr>
            </a:duotone>
          </a:blip>
          <a:stretch>
            <a:fillRect/>
          </a:stretch>
        </a:blipFill>
      </p:bgPr>
    </p:bg>
    <p:spTree>
      <p:nvGrpSpPr>
        <p:cNvPr id="26" name=""/>
        <p:cNvGrpSpPr/>
        <p:nvPr/>
      </p:nvGrpSpPr>
      <p:grpSpPr>
        <a:xfrm>
          <a:off x="0" y="0"/>
          <a:ext cx="0" cy="0"/>
          <a:chOff x="0" y="0"/>
          <a:chExt cx="0" cy="0"/>
        </a:xfrm>
      </p:grpSpPr>
      <p:sp>
        <p:nvSpPr>
          <p:cNvPr id="1048586" name="Title 1"/>
          <p:cNvSpPr>
            <a:spLocks noGrp="1"/>
          </p:cNvSpPr>
          <p:nvPr>
            <p:ph type="ctrTitle"/>
          </p:nvPr>
        </p:nvSpPr>
        <p:spPr>
          <a:xfrm>
            <a:off x="913795" y="609600"/>
            <a:ext cx="10353761" cy="1326321"/>
          </a:xfrm>
        </p:spPr>
        <p:txBody>
          <a:bodyPr anchor="ctr" bIns="45720" lIns="91440" rIns="91440" rtlCol="0" tIns="45720" vert="horz">
            <a:normAutofit/>
          </a:bodyPr>
          <a:p>
            <a:r>
              <a:rPr sz="3400" lang="en-US"/>
              <a:t>Ways of preventing cybercrime </a:t>
            </a:r>
          </a:p>
        </p:txBody>
      </p:sp>
      <p:sp>
        <p:nvSpPr>
          <p:cNvPr id="1048587" name="Subtitle 2"/>
          <p:cNvSpPr>
            <a:spLocks noGrp="1"/>
          </p:cNvSpPr>
          <p:nvPr>
            <p:ph type="subTitle" idx="1"/>
          </p:nvPr>
        </p:nvSpPr>
        <p:spPr>
          <a:xfrm>
            <a:off x="913795" y="2096064"/>
            <a:ext cx="5016860" cy="3695136"/>
          </a:xfrm>
        </p:spPr>
        <p:txBody>
          <a:bodyPr bIns="45720" lIns="91440" rIns="91440" rtlCol="0" tIns="45720" vert="horz">
            <a:normAutofit/>
          </a:bodyPr>
          <a:p>
            <a:pPr algn="l" indent="-228600">
              <a:lnSpc>
                <a:spcPct val="110000"/>
              </a:lnSpc>
              <a:buFont typeface="Arial" panose="020B0604020202020204" pitchFamily="34" charset="0"/>
              <a:buChar char="•"/>
            </a:pPr>
            <a:endParaRPr sz="1500" lang="en-US"/>
          </a:p>
          <a:p>
            <a:pPr algn="l" indent="-228600">
              <a:lnSpc>
                <a:spcPct val="110000"/>
              </a:lnSpc>
              <a:buFont typeface="Arial" panose="020B0604020202020204" pitchFamily="34" charset="0"/>
              <a:buChar char="•"/>
            </a:pPr>
            <a:r>
              <a:rPr sz="1500" lang="en-US"/>
              <a:t>1.Use strong passwords. </a:t>
            </a:r>
          </a:p>
          <a:p>
            <a:pPr algn="l" indent="-228600">
              <a:lnSpc>
                <a:spcPct val="110000"/>
              </a:lnSpc>
              <a:buFont typeface="Arial" panose="020B0604020202020204" pitchFamily="34" charset="0"/>
              <a:buChar char="•"/>
            </a:pPr>
            <a:r>
              <a:rPr sz="1500" lang="en-US"/>
              <a:t>2.Avoid public Wi-Fi. </a:t>
            </a:r>
          </a:p>
          <a:p>
            <a:pPr algn="l" indent="-228600">
              <a:lnSpc>
                <a:spcPct val="110000"/>
              </a:lnSpc>
              <a:buFont typeface="Arial" panose="020B0604020202020204" pitchFamily="34" charset="0"/>
              <a:buChar char="•"/>
            </a:pPr>
            <a:r>
              <a:rPr sz="1500" lang="en-US"/>
              <a:t>3.Don't trust unsolicited emails and text messages. </a:t>
            </a:r>
          </a:p>
          <a:p>
            <a:pPr algn="l" indent="-228600">
              <a:lnSpc>
                <a:spcPct val="110000"/>
              </a:lnSpc>
              <a:buFont typeface="Arial" panose="020B0604020202020204" pitchFamily="34" charset="0"/>
              <a:buChar char="•"/>
            </a:pPr>
            <a:r>
              <a:rPr sz="1500" lang="en-US"/>
              <a:t>4.Protect personal information on social media. </a:t>
            </a:r>
          </a:p>
          <a:p>
            <a:pPr algn="l" indent="-228600">
              <a:lnSpc>
                <a:spcPct val="110000"/>
              </a:lnSpc>
              <a:buFont typeface="Arial" panose="020B0604020202020204" pitchFamily="34" charset="0"/>
              <a:buChar char="•"/>
            </a:pPr>
            <a:r>
              <a:rPr sz="1500" lang="en-US"/>
              <a:t>5.Restrict physical access to sensitive information. </a:t>
            </a:r>
          </a:p>
          <a:p>
            <a:pPr algn="l" indent="-228600">
              <a:lnSpc>
                <a:spcPct val="110000"/>
              </a:lnSpc>
              <a:buFont typeface="Arial" panose="020B0604020202020204" pitchFamily="34" charset="0"/>
              <a:buChar char="•"/>
            </a:pPr>
            <a:r>
              <a:rPr sz="1500" lang="en-US"/>
              <a:t>6.Be careful with all devices</a:t>
            </a:r>
          </a:p>
          <a:p>
            <a:pPr algn="l" indent="-228600">
              <a:lnSpc>
                <a:spcPct val="110000"/>
              </a:lnSpc>
              <a:buFont typeface="Arial" panose="020B0604020202020204" pitchFamily="34" charset="0"/>
              <a:buChar char="•"/>
            </a:pPr>
            <a:endParaRPr sz="1500" lang="en-US"/>
          </a:p>
        </p:txBody>
      </p:sp>
      <p:pic>
        <p:nvPicPr>
          <p:cNvPr id="2097152" name="Graphic 6" descr="Lock"/>
          <p:cNvPicPr>
            <a:picLocks noChangeAspect="1"/>
          </p:cNvPicPr>
          <p:nvPr/>
        </p:nvPicPr>
        <p:blipFill>
          <a:blip xmlns:r="http://schemas.openxmlformats.org/officeDocument/2006/relationships" r:embed="rId2"/>
          <a:stretch>
            <a:fillRect/>
          </a:stretch>
        </p:blipFill>
        <p:spPr>
          <a:xfrm>
            <a:off x="7027295" y="2210935"/>
            <a:ext cx="3493180" cy="3493180"/>
          </a:xfrm>
          <a:prstGeom prst="rect"/>
          <a:ln w="190500" cap="sq">
            <a:solidFill>
              <a:srgbClr val="FFFFFF"/>
            </a:solidFill>
            <a:miter lim="800000"/>
          </a:ln>
          <a:effectLst>
            <a:outerShdw algn="ctr" blurRad="54991" dir="5400000" dist="17780" rotWithShape="0">
              <a:schemeClr val="bg1">
                <a:alpha val="40000"/>
              </a:schemeClr>
            </a:outerShdw>
          </a:effectLst>
          <a:scene3d>
            <a:camera prst="orthographicFront"/>
            <a:lightRig dir="t" rig="twoPt">
              <a:rot lat="0" lon="0" rev="7200000"/>
            </a:lightRig>
          </a:scene3d>
          <a:sp3d>
            <a:bevelT w="25400" h="19050"/>
          </a:sp3d>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1048586"/>
                                        </p:tgtEl>
                                        <p:attrNameLst>
                                          <p:attrName>style.visibility</p:attrName>
                                        </p:attrNameLst>
                                      </p:cBhvr>
                                      <p:to>
                                        <p:strVal val="visible"/>
                                      </p:to>
                                    </p:set>
                                    <p:animEffect transition="in" filter="randombar(horizontal)">
                                      <p:cBhvr>
                                        <p:cTn dur="500" id="7"/>
                                        <p:tgtEl>
                                          <p:spTgt spid="104858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5" presetSubtype="0">
                                  <p:stCondLst>
                                    <p:cond delay="0"/>
                                  </p:stCondLst>
                                  <p:childTnLst>
                                    <p:set>
                                      <p:cBhvr>
                                        <p:cTn dur="1" fill="hold" id="11">
                                          <p:stCondLst>
                                            <p:cond delay="0"/>
                                          </p:stCondLst>
                                        </p:cTn>
                                        <p:tgtEl>
                                          <p:spTgt spid="1048587">
                                            <p:txEl>
                                              <p:pRg st="1" end="1"/>
                                            </p:txEl>
                                          </p:spTgt>
                                        </p:tgtEl>
                                        <p:attrNameLst>
                                          <p:attrName>style.visibility</p:attrName>
                                        </p:attrNameLst>
                                      </p:cBhvr>
                                      <p:to>
                                        <p:strVal val="visible"/>
                                      </p:to>
                                    </p:set>
                                    <p:animEffect transition="in" filter="fade">
                                      <p:cBhvr>
                                        <p:cTn dur="2000" id="12"/>
                                        <p:tgtEl>
                                          <p:spTgt spid="1048587">
                                            <p:txEl>
                                              <p:pRg st="1" end="1"/>
                                            </p:txEl>
                                          </p:spTgt>
                                        </p:tgtEl>
                                      </p:cBhvr>
                                    </p:animEffect>
                                    <p:anim calcmode="lin" valueType="num">
                                      <p:cBhvr>
                                        <p:cTn dur="2000" fill="hold" id="13"/>
                                        <p:tgtEl>
                                          <p:spTgt spid="1048587">
                                            <p:txEl>
                                              <p:pRg st="1" end="1"/>
                                            </p:txEl>
                                          </p:spTgt>
                                        </p:tgtEl>
                                        <p:attrNameLst>
                                          <p:attrName>ppt_w</p:attrName>
                                        </p:attrNameLst>
                                      </p:cBhvr>
                                      <p:tavLst>
                                        <p:tav fmla="#ppt_w*sin(2.5*pi*$)" tm="0">
                                          <p:val>
                                            <p:fltVal val="0.0"/>
                                          </p:val>
                                        </p:tav>
                                        <p:tav tm="100000">
                                          <p:val>
                                            <p:fltVal val="1.0"/>
                                          </p:val>
                                        </p:tav>
                                      </p:tavLst>
                                    </p:anim>
                                    <p:anim calcmode="lin" valueType="num">
                                      <p:cBhvr>
                                        <p:cTn dur="2000" fill="hold" id="14"/>
                                        <p:tgtEl>
                                          <p:spTgt spid="1048587">
                                            <p:txEl>
                                              <p:pRg st="1" end="1"/>
                                            </p:txEl>
                                          </p:spTgt>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0"/>
                                  </p:stCondLst>
                                  <p:childTnLst>
                                    <p:set>
                                      <p:cBhvr>
                                        <p:cTn dur="1" fill="hold" id="16">
                                          <p:stCondLst>
                                            <p:cond delay="0"/>
                                          </p:stCondLst>
                                        </p:cTn>
                                        <p:tgtEl>
                                          <p:spTgt spid="1048587">
                                            <p:txEl>
                                              <p:pRg st="2" end="2"/>
                                            </p:txEl>
                                          </p:spTgt>
                                        </p:tgtEl>
                                        <p:attrNameLst>
                                          <p:attrName>style.visibility</p:attrName>
                                        </p:attrNameLst>
                                      </p:cBhvr>
                                      <p:to>
                                        <p:strVal val="visible"/>
                                      </p:to>
                                    </p:set>
                                    <p:animEffect transition="in" filter="fade">
                                      <p:cBhvr>
                                        <p:cTn dur="2000" id="17"/>
                                        <p:tgtEl>
                                          <p:spTgt spid="1048587">
                                            <p:txEl>
                                              <p:pRg st="2" end="2"/>
                                            </p:txEl>
                                          </p:spTgt>
                                        </p:tgtEl>
                                      </p:cBhvr>
                                    </p:animEffect>
                                    <p:anim calcmode="lin" valueType="num">
                                      <p:cBhvr>
                                        <p:cTn dur="2000" fill="hold" id="18"/>
                                        <p:tgtEl>
                                          <p:spTgt spid="1048587">
                                            <p:txEl>
                                              <p:pRg st="2" end="2"/>
                                            </p:txEl>
                                          </p:spTgt>
                                        </p:tgtEl>
                                        <p:attrNameLst>
                                          <p:attrName>ppt_w</p:attrName>
                                        </p:attrNameLst>
                                      </p:cBhvr>
                                      <p:tavLst>
                                        <p:tav fmla="#ppt_w*sin(2.5*pi*$)" tm="0">
                                          <p:val>
                                            <p:fltVal val="0.0"/>
                                          </p:val>
                                        </p:tav>
                                        <p:tav tm="100000">
                                          <p:val>
                                            <p:fltVal val="1.0"/>
                                          </p:val>
                                        </p:tav>
                                      </p:tavLst>
                                    </p:anim>
                                    <p:anim calcmode="lin" valueType="num">
                                      <p:cBhvr>
                                        <p:cTn dur="2000" fill="hold" id="19"/>
                                        <p:tgtEl>
                                          <p:spTgt spid="1048587">
                                            <p:txEl>
                                              <p:pRg st="2" end="2"/>
                                            </p:txEl>
                                          </p:spTgt>
                                        </p:tgtEl>
                                        <p:attrNameLst>
                                          <p:attrName>ppt_h</p:attrName>
                                        </p:attrNameLst>
                                      </p:cBhvr>
                                      <p:tavLst>
                                        <p:tav tm="0">
                                          <p:val>
                                            <p:strVal val="#ppt_h"/>
                                          </p:val>
                                        </p:tav>
                                        <p:tav tm="100000">
                                          <p:val>
                                            <p:strVal val="#ppt_h"/>
                                          </p:val>
                                        </p:tav>
                                      </p:tavLst>
                                    </p:anim>
                                  </p:childTnLst>
                                </p:cTn>
                              </p:par>
                              <p:par>
                                <p:cTn fill="hold" id="20" nodeType="withEffect" presetClass="entr" presetID="45" presetSubtype="0">
                                  <p:stCondLst>
                                    <p:cond delay="0"/>
                                  </p:stCondLst>
                                  <p:childTnLst>
                                    <p:set>
                                      <p:cBhvr>
                                        <p:cTn dur="1" fill="hold" id="21">
                                          <p:stCondLst>
                                            <p:cond delay="0"/>
                                          </p:stCondLst>
                                        </p:cTn>
                                        <p:tgtEl>
                                          <p:spTgt spid="1048587">
                                            <p:txEl>
                                              <p:pRg st="3" end="3"/>
                                            </p:txEl>
                                          </p:spTgt>
                                        </p:tgtEl>
                                        <p:attrNameLst>
                                          <p:attrName>style.visibility</p:attrName>
                                        </p:attrNameLst>
                                      </p:cBhvr>
                                      <p:to>
                                        <p:strVal val="visible"/>
                                      </p:to>
                                    </p:set>
                                    <p:animEffect transition="in" filter="fade">
                                      <p:cBhvr>
                                        <p:cTn dur="2000" id="22"/>
                                        <p:tgtEl>
                                          <p:spTgt spid="1048587">
                                            <p:txEl>
                                              <p:pRg st="3" end="3"/>
                                            </p:txEl>
                                          </p:spTgt>
                                        </p:tgtEl>
                                      </p:cBhvr>
                                    </p:animEffect>
                                    <p:anim calcmode="lin" valueType="num">
                                      <p:cBhvr>
                                        <p:cTn dur="2000" fill="hold" id="23"/>
                                        <p:tgtEl>
                                          <p:spTgt spid="1048587">
                                            <p:txEl>
                                              <p:pRg st="3" end="3"/>
                                            </p:txEl>
                                          </p:spTgt>
                                        </p:tgtEl>
                                        <p:attrNameLst>
                                          <p:attrName>ppt_w</p:attrName>
                                        </p:attrNameLst>
                                      </p:cBhvr>
                                      <p:tavLst>
                                        <p:tav fmla="#ppt_w*sin(2.5*pi*$)" tm="0">
                                          <p:val>
                                            <p:fltVal val="0.0"/>
                                          </p:val>
                                        </p:tav>
                                        <p:tav tm="100000">
                                          <p:val>
                                            <p:fltVal val="1.0"/>
                                          </p:val>
                                        </p:tav>
                                      </p:tavLst>
                                    </p:anim>
                                    <p:anim calcmode="lin" valueType="num">
                                      <p:cBhvr>
                                        <p:cTn dur="2000" fill="hold" id="24"/>
                                        <p:tgtEl>
                                          <p:spTgt spid="1048587">
                                            <p:txEl>
                                              <p:pRg st="3" end="3"/>
                                            </p:txEl>
                                          </p:spTgt>
                                        </p:tgtEl>
                                        <p:attrNameLst>
                                          <p:attrName>ppt_h</p:attrName>
                                        </p:attrNameLst>
                                      </p:cBhvr>
                                      <p:tavLst>
                                        <p:tav tm="0">
                                          <p:val>
                                            <p:strVal val="#ppt_h"/>
                                          </p:val>
                                        </p:tav>
                                        <p:tav tm="100000">
                                          <p:val>
                                            <p:strVal val="#ppt_h"/>
                                          </p:val>
                                        </p:tav>
                                      </p:tavLst>
                                    </p:anim>
                                  </p:childTnLst>
                                </p:cTn>
                              </p:par>
                              <p:par>
                                <p:cTn fill="hold" id="25" nodeType="withEffect" presetClass="entr" presetID="45" presetSubtype="0">
                                  <p:stCondLst>
                                    <p:cond delay="0"/>
                                  </p:stCondLst>
                                  <p:childTnLst>
                                    <p:set>
                                      <p:cBhvr>
                                        <p:cTn dur="1" fill="hold" id="26">
                                          <p:stCondLst>
                                            <p:cond delay="0"/>
                                          </p:stCondLst>
                                        </p:cTn>
                                        <p:tgtEl>
                                          <p:spTgt spid="1048587">
                                            <p:txEl>
                                              <p:pRg st="4" end="4"/>
                                            </p:txEl>
                                          </p:spTgt>
                                        </p:tgtEl>
                                        <p:attrNameLst>
                                          <p:attrName>style.visibility</p:attrName>
                                        </p:attrNameLst>
                                      </p:cBhvr>
                                      <p:to>
                                        <p:strVal val="visible"/>
                                      </p:to>
                                    </p:set>
                                    <p:animEffect transition="in" filter="fade">
                                      <p:cBhvr>
                                        <p:cTn dur="2000" id="27"/>
                                        <p:tgtEl>
                                          <p:spTgt spid="1048587">
                                            <p:txEl>
                                              <p:pRg st="4" end="4"/>
                                            </p:txEl>
                                          </p:spTgt>
                                        </p:tgtEl>
                                      </p:cBhvr>
                                    </p:animEffect>
                                    <p:anim calcmode="lin" valueType="num">
                                      <p:cBhvr>
                                        <p:cTn dur="2000" fill="hold" id="28"/>
                                        <p:tgtEl>
                                          <p:spTgt spid="1048587">
                                            <p:txEl>
                                              <p:pRg st="4" end="4"/>
                                            </p:txEl>
                                          </p:spTgt>
                                        </p:tgtEl>
                                        <p:attrNameLst>
                                          <p:attrName>ppt_w</p:attrName>
                                        </p:attrNameLst>
                                      </p:cBhvr>
                                      <p:tavLst>
                                        <p:tav fmla="#ppt_w*sin(2.5*pi*$)" tm="0">
                                          <p:val>
                                            <p:fltVal val="0.0"/>
                                          </p:val>
                                        </p:tav>
                                        <p:tav tm="100000">
                                          <p:val>
                                            <p:fltVal val="1.0"/>
                                          </p:val>
                                        </p:tav>
                                      </p:tavLst>
                                    </p:anim>
                                    <p:anim calcmode="lin" valueType="num">
                                      <p:cBhvr>
                                        <p:cTn dur="2000" fill="hold" id="29"/>
                                        <p:tgtEl>
                                          <p:spTgt spid="1048587">
                                            <p:txEl>
                                              <p:pRg st="4" end="4"/>
                                            </p:txEl>
                                          </p:spTgt>
                                        </p:tgtEl>
                                        <p:attrNameLst>
                                          <p:attrName>ppt_h</p:attrName>
                                        </p:attrNameLst>
                                      </p:cBhvr>
                                      <p:tavLst>
                                        <p:tav tm="0">
                                          <p:val>
                                            <p:strVal val="#ppt_h"/>
                                          </p:val>
                                        </p:tav>
                                        <p:tav tm="100000">
                                          <p:val>
                                            <p:strVal val="#ppt_h"/>
                                          </p:val>
                                        </p:tav>
                                      </p:tavLst>
                                    </p:anim>
                                  </p:childTnLst>
                                </p:cTn>
                              </p:par>
                              <p:par>
                                <p:cTn fill="hold" id="30" nodeType="withEffect" presetClass="entr" presetID="45" presetSubtype="0">
                                  <p:stCondLst>
                                    <p:cond delay="0"/>
                                  </p:stCondLst>
                                  <p:childTnLst>
                                    <p:set>
                                      <p:cBhvr>
                                        <p:cTn dur="1" fill="hold" id="31">
                                          <p:stCondLst>
                                            <p:cond delay="0"/>
                                          </p:stCondLst>
                                        </p:cTn>
                                        <p:tgtEl>
                                          <p:spTgt spid="1048587">
                                            <p:txEl>
                                              <p:pRg st="5" end="5"/>
                                            </p:txEl>
                                          </p:spTgt>
                                        </p:tgtEl>
                                        <p:attrNameLst>
                                          <p:attrName>style.visibility</p:attrName>
                                        </p:attrNameLst>
                                      </p:cBhvr>
                                      <p:to>
                                        <p:strVal val="visible"/>
                                      </p:to>
                                    </p:set>
                                    <p:animEffect transition="in" filter="fade">
                                      <p:cBhvr>
                                        <p:cTn dur="2000" id="32"/>
                                        <p:tgtEl>
                                          <p:spTgt spid="1048587">
                                            <p:txEl>
                                              <p:pRg st="5" end="5"/>
                                            </p:txEl>
                                          </p:spTgt>
                                        </p:tgtEl>
                                      </p:cBhvr>
                                    </p:animEffect>
                                    <p:anim calcmode="lin" valueType="num">
                                      <p:cBhvr>
                                        <p:cTn dur="2000" fill="hold" id="33"/>
                                        <p:tgtEl>
                                          <p:spTgt spid="1048587">
                                            <p:txEl>
                                              <p:pRg st="5" end="5"/>
                                            </p:txEl>
                                          </p:spTgt>
                                        </p:tgtEl>
                                        <p:attrNameLst>
                                          <p:attrName>ppt_w</p:attrName>
                                        </p:attrNameLst>
                                      </p:cBhvr>
                                      <p:tavLst>
                                        <p:tav fmla="#ppt_w*sin(2.5*pi*$)" tm="0">
                                          <p:val>
                                            <p:fltVal val="0.0"/>
                                          </p:val>
                                        </p:tav>
                                        <p:tav tm="100000">
                                          <p:val>
                                            <p:fltVal val="1.0"/>
                                          </p:val>
                                        </p:tav>
                                      </p:tavLst>
                                    </p:anim>
                                    <p:anim calcmode="lin" valueType="num">
                                      <p:cBhvr>
                                        <p:cTn dur="2000" fill="hold" id="34"/>
                                        <p:tgtEl>
                                          <p:spTgt spid="1048587">
                                            <p:txEl>
                                              <p:pRg st="5" end="5"/>
                                            </p:txEl>
                                          </p:spTgt>
                                        </p:tgtEl>
                                        <p:attrNameLst>
                                          <p:attrName>ppt_h</p:attrName>
                                        </p:attrNameLst>
                                      </p:cBhvr>
                                      <p:tavLst>
                                        <p:tav tm="0">
                                          <p:val>
                                            <p:strVal val="#ppt_h"/>
                                          </p:val>
                                        </p:tav>
                                        <p:tav tm="100000">
                                          <p:val>
                                            <p:strVal val="#ppt_h"/>
                                          </p:val>
                                        </p:tav>
                                      </p:tavLst>
                                    </p:anim>
                                  </p:childTnLst>
                                </p:cTn>
                              </p:par>
                              <p:par>
                                <p:cTn fill="hold" id="35" nodeType="withEffect" presetClass="entr" presetID="45" presetSubtype="0">
                                  <p:stCondLst>
                                    <p:cond delay="0"/>
                                  </p:stCondLst>
                                  <p:childTnLst>
                                    <p:set>
                                      <p:cBhvr>
                                        <p:cTn dur="1" fill="hold" id="36">
                                          <p:stCondLst>
                                            <p:cond delay="0"/>
                                          </p:stCondLst>
                                        </p:cTn>
                                        <p:tgtEl>
                                          <p:spTgt spid="1048587">
                                            <p:txEl>
                                              <p:pRg st="6" end="6"/>
                                            </p:txEl>
                                          </p:spTgt>
                                        </p:tgtEl>
                                        <p:attrNameLst>
                                          <p:attrName>style.visibility</p:attrName>
                                        </p:attrNameLst>
                                      </p:cBhvr>
                                      <p:to>
                                        <p:strVal val="visible"/>
                                      </p:to>
                                    </p:set>
                                    <p:animEffect transition="in" filter="fade">
                                      <p:cBhvr>
                                        <p:cTn dur="2000" id="37"/>
                                        <p:tgtEl>
                                          <p:spTgt spid="1048587">
                                            <p:txEl>
                                              <p:pRg st="6" end="6"/>
                                            </p:txEl>
                                          </p:spTgt>
                                        </p:tgtEl>
                                      </p:cBhvr>
                                    </p:animEffect>
                                    <p:anim calcmode="lin" valueType="num">
                                      <p:cBhvr>
                                        <p:cTn dur="2000" fill="hold" id="38"/>
                                        <p:tgtEl>
                                          <p:spTgt spid="1048587">
                                            <p:txEl>
                                              <p:pRg st="6" end="6"/>
                                            </p:txEl>
                                          </p:spTgt>
                                        </p:tgtEl>
                                        <p:attrNameLst>
                                          <p:attrName>ppt_w</p:attrName>
                                        </p:attrNameLst>
                                      </p:cBhvr>
                                      <p:tavLst>
                                        <p:tav fmla="#ppt_w*sin(2.5*pi*$)" tm="0">
                                          <p:val>
                                            <p:fltVal val="0.0"/>
                                          </p:val>
                                        </p:tav>
                                        <p:tav tm="100000">
                                          <p:val>
                                            <p:fltVal val="1.0"/>
                                          </p:val>
                                        </p:tav>
                                      </p:tavLst>
                                    </p:anim>
                                    <p:anim calcmode="lin" valueType="num">
                                      <p:cBhvr>
                                        <p:cTn dur="2000" fill="hold" id="39"/>
                                        <p:tgtEl>
                                          <p:spTgt spid="1048587">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duotone>
              <a:schemeClr val="bg2">
                <a:shade val="18000"/>
                <a:satMod val="160000"/>
                <a:lumMod val="28000"/>
              </a:schemeClr>
              <a:schemeClr val="bg2">
                <a:tint val="95000"/>
                <a:satMod val="160000"/>
                <a:lumMod val="116000"/>
              </a:schemeClr>
            </a:duotone>
          </a:blip>
          <a:stretch>
            <a:fillRect/>
          </a:stretch>
        </a:blipFill>
      </p:bgPr>
    </p:bg>
    <p:spTree>
      <p:nvGrpSpPr>
        <p:cNvPr id="27" name=""/>
        <p:cNvGrpSpPr/>
        <p:nvPr/>
      </p:nvGrpSpPr>
      <p:grpSpPr>
        <a:xfrm>
          <a:off x="0" y="0"/>
          <a:ext cx="0" cy="0"/>
          <a:chOff x="0" y="0"/>
          <a:chExt cx="0" cy="0"/>
        </a:xfrm>
      </p:grpSpPr>
      <p:pic>
        <p:nvPicPr>
          <p:cNvPr id="2097153" name="Picture 4" descr="Yellow question mark"/>
          <p:cNvPicPr>
            <a:picLocks noChangeAspect="1"/>
          </p:cNvPicPr>
          <p:nvPr/>
        </p:nvPicPr>
        <p:blipFill rotWithShape="1">
          <a:blip xmlns:r="http://schemas.openxmlformats.org/officeDocument/2006/relationships" r:embed="rId2">
            <a:alphaModFix amt="35000"/>
            <a:grayscl/>
          </a:blip>
          <a:srcRect b="6250"/>
          <a:stretch>
            <a:fillRect/>
          </a:stretch>
        </p:blipFill>
        <p:spPr>
          <a:xfrm>
            <a:off x="2740375" y="0"/>
            <a:ext cx="12191980" cy="6857990"/>
          </a:xfrm>
          <a:prstGeom prst="rect"/>
        </p:spPr>
      </p:pic>
      <p:sp>
        <p:nvSpPr>
          <p:cNvPr id="1048588" name="Rectangle 8"/>
          <p:cNvSpPr>
            <a:spLocks noChangeAspect="1" noMove="1" noResize="1" noRot="1" noGrp="1" noAdjustHandles="1" noEditPoints="1" noChangeArrowheads="1" noChangeShapeType="1" noTextEdit="1"/>
          </p:cNvSpPr>
          <p:nvPr/>
        </p:nvSpPr>
        <p:spPr>
          <a:xfrm>
            <a:off x="1087956" y="-3348033"/>
            <a:ext cx="12192000" cy="6858000"/>
          </a:xfrm>
          <a:prstGeom prst="rect"/>
          <a:gradFill flip="none" rotWithShape="1">
            <a:gsLst>
              <a:gs pos="32000">
                <a:schemeClr val="bg2">
                  <a:lumMod val="75000"/>
                  <a:alpha val="5000"/>
                </a:schemeClr>
              </a:gs>
              <a:gs pos="100000">
                <a:schemeClr val="bg2">
                  <a:lumMod val="40000"/>
                </a:schemeClr>
              </a:gs>
            </a:gsLst>
            <a:path path="circle">
              <a:fillToRect l="50000" t="5000" r="50000" b="95000"/>
            </a:path>
          </a:gradFill>
          <a:ln w="9525" cap="flat" cmpd="sng" algn="ctr">
            <a:noFill/>
            <a:prstDash val="solid"/>
          </a:ln>
          <a:effectLst/>
        </p:spPr>
        <p:txBody>
          <a:bodyPr anchor="ctr" rtlCol="0"/>
          <a:p>
            <a:pPr algn="ctr" defTabSz="457200" eaLnBrk="1" fontAlgn="auto" hangingPunct="1" indent="0" latinLnBrk="0" lvl="0" marL="0" marR="0">
              <a:lnSpc>
                <a:spcPct val="100000"/>
              </a:lnSpc>
              <a:spcBef>
                <a:spcPts val="0"/>
              </a:spcBef>
              <a:spcAft>
                <a:spcPts val="0"/>
              </a:spcAft>
              <a:buClrTx/>
              <a:buSzTx/>
              <a:buFontTx/>
              <a:buNone/>
            </a:pPr>
            <a:endParaRPr baseline="0" b="0" cap="none" sz="1800" i="0" kern="0" kumimoji="0" lang="en-US" noProof="0" normalizeH="0" spc="0" strike="noStrike" u="none">
              <a:ln>
                <a:noFill/>
              </a:ln>
              <a:solidFill>
                <a:prstClr val="white"/>
              </a:solidFill>
              <a:effectLst/>
              <a:uLnTx/>
              <a:uFillTx/>
              <a:latin typeface="Calibri"/>
              <a:ea typeface="+mn-ea"/>
              <a:cs typeface="+mn-cs"/>
            </a:endParaRPr>
          </a:p>
        </p:txBody>
      </p:sp>
      <p:sp>
        <p:nvSpPr>
          <p:cNvPr id="1048589" name="Title 1"/>
          <p:cNvSpPr>
            <a:spLocks noGrp="1"/>
          </p:cNvSpPr>
          <p:nvPr>
            <p:ph type="ctrTitle"/>
          </p:nvPr>
        </p:nvSpPr>
        <p:spPr>
          <a:xfrm>
            <a:off x="2044267" y="962096"/>
            <a:ext cx="8219631" cy="131360"/>
          </a:xfrm>
        </p:spPr>
        <p:txBody>
          <a:bodyPr>
            <a:normAutofit fontScale="90000"/>
          </a:bodyPr>
          <a:p>
            <a:r>
              <a:rPr dirty="0" lang="en-US"/>
              <a:t>Questions </a:t>
            </a:r>
          </a:p>
        </p:txBody>
      </p:sp>
      <p:sp>
        <p:nvSpPr>
          <p:cNvPr id="1048590" name="Subtitle 2"/>
          <p:cNvSpPr>
            <a:spLocks noGrp="1"/>
          </p:cNvSpPr>
          <p:nvPr>
            <p:ph type="subTitle" idx="1"/>
          </p:nvPr>
        </p:nvSpPr>
        <p:spPr>
          <a:xfrm>
            <a:off x="528882" y="1314037"/>
            <a:ext cx="11385802" cy="5251171"/>
          </a:xfrm>
        </p:spPr>
        <p:txBody>
          <a:bodyPr>
            <a:normAutofit/>
          </a:bodyPr>
          <a:p>
            <a:pPr algn="ctr" lvl="0"/>
            <a:r>
              <a:rPr b="1" dirty="0" lang="en-US"/>
              <a:t>1.What is cybercrime ?</a:t>
            </a:r>
            <a:endParaRPr b="1" dirty="0" lang="en-US"/>
          </a:p>
          <a:p>
            <a:pPr algn="ctr" lvl="0"/>
            <a:r>
              <a:rPr b="1" dirty="0" lang="en-US"/>
              <a:t>2.What are the signs of Identity theft ?</a:t>
            </a:r>
            <a:endParaRPr b="1" dirty="0" lang="en-US"/>
          </a:p>
          <a:p>
            <a:pPr algn="ctr" lvl="0"/>
            <a:r>
              <a:rPr altLang="en-GB" b="1" dirty="0" lang="en-US"/>
              <a:t>3</a:t>
            </a:r>
            <a:r>
              <a:rPr altLang="en-GB" b="1" dirty="0" lang="en-US"/>
              <a:t>.</a:t>
            </a:r>
            <a:r>
              <a:rPr altLang="en-GB" b="1" dirty="0" lang="en-US"/>
              <a:t>G</a:t>
            </a:r>
            <a:r>
              <a:rPr altLang="en-GB" b="1" dirty="0" lang="en-US"/>
              <a:t>i</a:t>
            </a:r>
            <a:r>
              <a:rPr altLang="en-GB" b="1" dirty="0" lang="en-US"/>
              <a:t>v</a:t>
            </a:r>
            <a:r>
              <a:rPr altLang="en-GB" b="1" dirty="0" lang="en-US"/>
              <a:t>e</a:t>
            </a:r>
            <a:r>
              <a:rPr altLang="en-GB" b="1" dirty="0" lang="en-US"/>
              <a:t> </a:t>
            </a:r>
            <a:r>
              <a:rPr altLang="en-GB" b="1" dirty="0" lang="en-US"/>
              <a:t>3</a:t>
            </a:r>
            <a:r>
              <a:rPr altLang="en-GB" b="1" dirty="0" lang="en-US"/>
              <a:t> </a:t>
            </a:r>
            <a:r>
              <a:rPr altLang="en-GB" b="1" dirty="0" lang="en-US"/>
              <a:t>w</a:t>
            </a:r>
            <a:r>
              <a:rPr altLang="en-GB" b="1" dirty="0" lang="en-US"/>
              <a:t>a</a:t>
            </a:r>
            <a:r>
              <a:rPr altLang="en-GB" b="1" dirty="0" lang="en-US"/>
              <a:t>y</a:t>
            </a:r>
            <a:r>
              <a:rPr altLang="en-GB" b="1" dirty="0" lang="en-US"/>
              <a:t>s</a:t>
            </a:r>
            <a:r>
              <a:rPr altLang="en-GB" b="1" dirty="0" lang="en-US"/>
              <a:t> </a:t>
            </a:r>
            <a:r>
              <a:rPr altLang="en-GB" b="1" dirty="0" lang="en-US"/>
              <a:t>t</a:t>
            </a:r>
            <a:r>
              <a:rPr altLang="en-GB" b="1" dirty="0" lang="en-US"/>
              <a:t>o</a:t>
            </a:r>
            <a:r>
              <a:rPr altLang="en-GB" b="1" dirty="0" lang="en-US"/>
              <a:t> </a:t>
            </a:r>
            <a:r>
              <a:rPr altLang="en-GB" b="1" dirty="0" lang="en-US"/>
              <a:t>p</a:t>
            </a:r>
            <a:r>
              <a:rPr altLang="en-GB" b="1" dirty="0" lang="en-US"/>
              <a:t>r</a:t>
            </a:r>
            <a:r>
              <a:rPr altLang="en-GB" b="1" dirty="0" lang="en-US"/>
              <a:t>e</a:t>
            </a:r>
            <a:r>
              <a:rPr altLang="en-GB" b="1" dirty="0" lang="en-US"/>
              <a:t>v</a:t>
            </a:r>
            <a:r>
              <a:rPr altLang="en-GB" b="1" dirty="0" lang="en-US"/>
              <a:t>e</a:t>
            </a:r>
            <a:r>
              <a:rPr altLang="en-GB" b="1" dirty="0" lang="en-US"/>
              <a:t>n</a:t>
            </a:r>
            <a:r>
              <a:rPr altLang="en-GB" b="1" dirty="0" lang="en-US"/>
              <a:t>t</a:t>
            </a:r>
            <a:r>
              <a:rPr altLang="en-GB" b="1" dirty="0" lang="en-US"/>
              <a:t> </a:t>
            </a:r>
            <a:r>
              <a:rPr altLang="en-GB" b="1" dirty="0" lang="en-US"/>
              <a:t>c</a:t>
            </a:r>
            <a:r>
              <a:rPr altLang="en-GB" b="1" dirty="0" lang="en-US"/>
              <a:t>y</a:t>
            </a:r>
            <a:r>
              <a:rPr altLang="en-GB" b="1" dirty="0" lang="en-US"/>
              <a:t>b</a:t>
            </a:r>
            <a:r>
              <a:rPr altLang="en-GB" b="1" dirty="0" lang="en-US"/>
              <a:t>e</a:t>
            </a:r>
            <a:r>
              <a:rPr altLang="en-GB" b="1" dirty="0" lang="en-US"/>
              <a:t>rcrime</a:t>
            </a:r>
            <a:endParaRPr altLang="en-US" b="1" lang="zh-CN"/>
          </a:p>
          <a:p>
            <a:pPr algn="ctr" lvl="0"/>
            <a:r>
              <a:rPr altLang="en-GB" b="1" dirty="0" lang="en-US"/>
              <a:t>4</a:t>
            </a:r>
            <a:r>
              <a:rPr altLang="en-GB" b="1" dirty="0" lang="en-US"/>
              <a:t>.</a:t>
            </a:r>
            <a:r>
              <a:rPr altLang="en-GB" b="1" dirty="0" lang="en-US"/>
              <a:t> </a:t>
            </a:r>
            <a:r>
              <a:rPr altLang="en-GB" b="1" dirty="0" lang="en-US"/>
              <a:t>N</a:t>
            </a:r>
            <a:r>
              <a:rPr altLang="en-GB" b="1" dirty="0" lang="en-US"/>
              <a:t>a</a:t>
            </a:r>
            <a:r>
              <a:rPr altLang="en-GB" b="1" dirty="0" lang="en-US"/>
              <a:t>m</a:t>
            </a:r>
            <a:r>
              <a:rPr altLang="en-GB" b="1" dirty="0" lang="en-US"/>
              <a:t>e</a:t>
            </a:r>
            <a:r>
              <a:rPr altLang="en-GB" b="1" dirty="0" lang="en-US"/>
              <a:t> </a:t>
            </a:r>
            <a:r>
              <a:rPr altLang="en-GB" b="1" dirty="0" lang="en-US"/>
              <a:t>3</a:t>
            </a:r>
            <a:r>
              <a:rPr altLang="en-GB" b="1" dirty="0" lang="en-US"/>
              <a:t> </a:t>
            </a:r>
            <a:r>
              <a:rPr altLang="en-GB" b="1" dirty="0" lang="en-US"/>
              <a:t>t</a:t>
            </a:r>
            <a:r>
              <a:rPr altLang="en-GB" b="1" dirty="0" lang="en-US"/>
              <a:t>y</a:t>
            </a:r>
            <a:r>
              <a:rPr altLang="en-GB" b="1" dirty="0" lang="en-US"/>
              <a:t>p</a:t>
            </a:r>
            <a:r>
              <a:rPr altLang="en-GB" b="1" dirty="0" lang="en-US"/>
              <a:t>e</a:t>
            </a:r>
            <a:r>
              <a:rPr altLang="en-GB" b="1" dirty="0" lang="en-US"/>
              <a:t>s</a:t>
            </a:r>
            <a:r>
              <a:rPr altLang="en-GB" b="1" dirty="0" lang="en-US"/>
              <a:t> </a:t>
            </a:r>
            <a:r>
              <a:rPr altLang="en-GB" b="1" dirty="0" lang="en-US"/>
              <a:t>o</a:t>
            </a:r>
            <a:r>
              <a:rPr altLang="en-GB" b="1" dirty="0" lang="en-US"/>
              <a:t>f</a:t>
            </a:r>
            <a:r>
              <a:rPr altLang="en-GB" b="1" dirty="0" lang="en-US"/>
              <a:t> </a:t>
            </a:r>
            <a:r>
              <a:rPr altLang="en-GB" b="1" dirty="0" lang="en-US"/>
              <a:t>cybercrime</a:t>
            </a:r>
            <a:endParaRPr altLang="en-US" b="1" lang="zh-CN"/>
          </a:p>
          <a:p>
            <a:pPr algn="ctr" lvl="0"/>
            <a:r>
              <a:rPr altLang="en-GB" b="1" dirty="0" lang="en-US"/>
              <a:t>5</a:t>
            </a:r>
            <a:r>
              <a:rPr altLang="en-GB" b="1" dirty="0" lang="en-US"/>
              <a:t>.</a:t>
            </a:r>
            <a:r>
              <a:rPr altLang="en-GB" b="1" dirty="0" lang="en-US"/>
              <a:t>W</a:t>
            </a:r>
            <a:r>
              <a:rPr altLang="en-GB" b="1" dirty="0" lang="en-US"/>
              <a:t>h</a:t>
            </a:r>
            <a:r>
              <a:rPr altLang="en-GB" b="1" dirty="0" lang="en-US"/>
              <a:t>y</a:t>
            </a:r>
            <a:r>
              <a:rPr altLang="en-GB" b="1" dirty="0" lang="en-US"/>
              <a:t> </a:t>
            </a:r>
            <a:r>
              <a:rPr altLang="en-GB" b="1" dirty="0" lang="en-US"/>
              <a:t>i</a:t>
            </a:r>
            <a:r>
              <a:rPr altLang="en-GB" b="1" dirty="0" lang="en-US"/>
              <a:t>s</a:t>
            </a:r>
            <a:r>
              <a:rPr altLang="en-GB" b="1" dirty="0" lang="en-US"/>
              <a:t> </a:t>
            </a:r>
            <a:r>
              <a:rPr altLang="en-GB" b="1" dirty="0" lang="en-US"/>
              <a:t>cybercrime</a:t>
            </a:r>
            <a:r>
              <a:rPr altLang="en-GB" b="1" dirty="0" lang="en-US"/>
              <a:t> </a:t>
            </a:r>
            <a:r>
              <a:rPr altLang="en-GB" b="1" dirty="0" lang="en-US"/>
              <a:t>d</a:t>
            </a:r>
            <a:r>
              <a:rPr altLang="en-GB" b="1" dirty="0" lang="en-US"/>
              <a:t>a</a:t>
            </a:r>
            <a:r>
              <a:rPr altLang="en-GB" b="1" dirty="0" lang="en-US"/>
              <a:t>n</a:t>
            </a:r>
            <a:r>
              <a:rPr altLang="en-GB" b="1" dirty="0" lang="en-US"/>
              <a:t>g</a:t>
            </a:r>
            <a:r>
              <a:rPr altLang="en-GB" b="1" dirty="0" lang="en-US"/>
              <a:t>e</a:t>
            </a:r>
            <a:r>
              <a:rPr altLang="en-GB" b="1" dirty="0" lang="en-US"/>
              <a:t>rous</a:t>
            </a:r>
            <a:endParaRPr altLang="en-US" b="1" lang="zh-CN"/>
          </a:p>
          <a:p>
            <a:r>
              <a:rPr altLang="en-GB" dirty="0" lang="en-US"/>
              <a:t> </a:t>
            </a:r>
            <a:endParaRPr altLang="en-US" lang="zh-C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1048589"/>
                                        </p:tgtEl>
                                        <p:attrNameLst>
                                          <p:attrName>style.visibility</p:attrName>
                                        </p:attrNameLst>
                                      </p:cBhvr>
                                      <p:to>
                                        <p:strVal val="visible"/>
                                      </p:to>
                                    </p:set>
                                    <p:animEffect transition="in" filter="randombar(horizontal)">
                                      <p:cBhvr>
                                        <p:cTn dur="500" id="7"/>
                                        <p:tgtEl>
                                          <p:spTgt spid="1048589"/>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1" presetSubtype="0">
                                  <p:stCondLst>
                                    <p:cond delay="0"/>
                                  </p:stCondLst>
                                  <p:childTnLst>
                                    <p:set>
                                      <p:cBhvr>
                                        <p:cTn dur="1" fill="hold" id="11">
                                          <p:stCondLst>
                                            <p:cond delay="0"/>
                                          </p:stCondLst>
                                        </p:cTn>
                                        <p:tgtEl>
                                          <p:spTgt spid="1048590">
                                            <p:txEl>
                                              <p:pRg st="0" end="0"/>
                                            </p:txEl>
                                          </p:spTgt>
                                        </p:tgtEl>
                                        <p:attrNameLst>
                                          <p:attrName>style.visibility</p:attrName>
                                        </p:attrNameLst>
                                      </p:cBhvr>
                                      <p:to>
                                        <p:strVal val="visible"/>
                                      </p:to>
                                    </p:set>
                                    <p:anim calcmode="lin" valueType="num">
                                      <p:cBhvr>
                                        <p:cTn dur="1000" fill="hold" id="12"/>
                                        <p:tgtEl>
                                          <p:spTgt spid="1048590">
                                            <p:txEl>
                                              <p:pRg st="0" end="0"/>
                                            </p:txEl>
                                          </p:spTgt>
                                        </p:tgtEl>
                                        <p:attrNameLst>
                                          <p:attrName>ppt_w</p:attrName>
                                        </p:attrNameLst>
                                      </p:cBhvr>
                                      <p:tavLst>
                                        <p:tav tm="0">
                                          <p:val>
                                            <p:fltVal val="0.0"/>
                                          </p:val>
                                        </p:tav>
                                        <p:tav tm="100000">
                                          <p:val>
                                            <p:strVal val="#ppt_w"/>
                                          </p:val>
                                        </p:tav>
                                      </p:tavLst>
                                    </p:anim>
                                    <p:anim calcmode="lin" valueType="num">
                                      <p:cBhvr>
                                        <p:cTn dur="1000" fill="hold" id="13"/>
                                        <p:tgtEl>
                                          <p:spTgt spid="1048590">
                                            <p:txEl>
                                              <p:pRg st="0" end="0"/>
                                            </p:txEl>
                                          </p:spTgt>
                                        </p:tgtEl>
                                        <p:attrNameLst>
                                          <p:attrName>ppt_h</p:attrName>
                                        </p:attrNameLst>
                                      </p:cBhvr>
                                      <p:tavLst>
                                        <p:tav tm="0">
                                          <p:val>
                                            <p:fltVal val="0.0"/>
                                          </p:val>
                                        </p:tav>
                                        <p:tav tm="100000">
                                          <p:val>
                                            <p:strVal val="#ppt_h"/>
                                          </p:val>
                                        </p:tav>
                                      </p:tavLst>
                                    </p:anim>
                                    <p:anim calcmode="lin" valueType="num">
                                      <p:cBhvr>
                                        <p:cTn dur="1000" fill="hold" id="14"/>
                                        <p:tgtEl>
                                          <p:spTgt spid="1048590">
                                            <p:txEl>
                                              <p:pRg st="0" end="0"/>
                                            </p:txEl>
                                          </p:spTgt>
                                        </p:tgtEl>
                                        <p:attrNameLst>
                                          <p:attrName>style.rotation</p:attrName>
                                        </p:attrNameLst>
                                      </p:cBhvr>
                                      <p:tavLst>
                                        <p:tav tm="0">
                                          <p:val>
                                            <p:fltVal val="90.0"/>
                                          </p:val>
                                        </p:tav>
                                        <p:tav tm="100000">
                                          <p:val>
                                            <p:fltVal val="0.0"/>
                                          </p:val>
                                        </p:tav>
                                      </p:tavLst>
                                    </p:anim>
                                    <p:animEffect transition="in" filter="fade">
                                      <p:cBhvr>
                                        <p:cTn dur="1000" id="15"/>
                                        <p:tgtEl>
                                          <p:spTgt spid="1048590">
                                            <p:txEl>
                                              <p:pRg st="0" end="0"/>
                                            </p:txEl>
                                          </p:spTgt>
                                        </p:tgtEl>
                                      </p:cBhvr>
                                    </p:animEffec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10" presetSubtype="0">
                                  <p:stCondLst>
                                    <p:cond delay="0"/>
                                  </p:stCondLst>
                                  <p:childTnLst>
                                    <p:set>
                                      <p:cBhvr>
                                        <p:cTn dur="1" fill="hold" id="19">
                                          <p:stCondLst>
                                            <p:cond delay="0"/>
                                          </p:stCondLst>
                                        </p:cTn>
                                        <p:tgtEl>
                                          <p:spTgt spid="1048590">
                                            <p:txEl>
                                              <p:pRg st="1" end="1"/>
                                            </p:txEl>
                                          </p:spTgt>
                                        </p:tgtEl>
                                        <p:attrNameLst>
                                          <p:attrName>style.visibility</p:attrName>
                                        </p:attrNameLst>
                                      </p:cBhvr>
                                      <p:to>
                                        <p:strVal val="visible"/>
                                      </p:to>
                                    </p:set>
                                    <p:animEffect transition="in" filter="fade">
                                      <p:cBhvr>
                                        <p:cTn dur="500" id="20"/>
                                        <p:tgtEl>
                                          <p:spTgt spid="10485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lastClr="000000" val="windowText"/>
      </a:dk1>
      <a:lt1>
        <a:sysClr lastClr="FFFFFF" val="window"/>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r="5400000" dist="38100" rotWithShape="0" sy="96000">
              <a:srgbClr val="000000">
                <a:alpha val="54000"/>
              </a:srgbClr>
            </a:outerShdw>
          </a:effectLst>
        </a:effectStyle>
        <a:effectStyle>
          <a:effectLst>
            <a:outerShdw algn="ctr" blurRad="76200" dir="5400000" dist="38100" rotWithShape="0">
              <a:srgbClr val="000000">
                <a:alpha val="76000"/>
              </a:srgbClr>
            </a:outerShdw>
          </a:effectLst>
          <a:scene3d>
            <a:camera prst="orthographicFront">
              <a:rot lat="0" lon="0" rev="0"/>
            </a:camera>
            <a:lightRig dir="t" rig="balanced"/>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Cybercrime</dc:title>
  <dc:creator>M.Shnoudeh</dc:creator>
  <cp:lastModifiedBy>catherine abujaber</cp:lastModifiedBy>
  <dcterms:created xsi:type="dcterms:W3CDTF">2023-03-19T08:41:09Z</dcterms:created>
  <dcterms:modified xsi:type="dcterms:W3CDTF">2023-03-23T06:26:24Z</dcterms:modified>
</cp:coreProperties>
</file>