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6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1E7A173-DBC0-410E-AFA5-98A972F5C446}">
          <p14:sldIdLst>
            <p14:sldId id="256"/>
            <p14:sldId id="257"/>
            <p14:sldId id="258"/>
            <p14:sldId id="260"/>
            <p14:sldId id="261"/>
            <p14:sldId id="262"/>
            <p14:sldId id="26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E7526-1354-4195-8B6F-3DAC2A99D8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C53CAA9-EE90-40AD-8099-0821444F7D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247AE2D-8EB0-4988-A166-77CE7FBE69B3}"/>
              </a:ext>
            </a:extLst>
          </p:cNvPr>
          <p:cNvSpPr>
            <a:spLocks noGrp="1"/>
          </p:cNvSpPr>
          <p:nvPr>
            <p:ph type="dt" sz="half" idx="10"/>
          </p:nvPr>
        </p:nvSpPr>
        <p:spPr/>
        <p:txBody>
          <a:bodyPr/>
          <a:lstStyle/>
          <a:p>
            <a:fld id="{AE4199EC-11C1-484E-932A-CEBCB8F8912A}" type="datetimeFigureOut">
              <a:rPr lang="en-US" smtClean="0"/>
              <a:t>3/29/2023</a:t>
            </a:fld>
            <a:endParaRPr lang="en-US"/>
          </a:p>
        </p:txBody>
      </p:sp>
      <p:sp>
        <p:nvSpPr>
          <p:cNvPr id="5" name="Footer Placeholder 4">
            <a:extLst>
              <a:ext uri="{FF2B5EF4-FFF2-40B4-BE49-F238E27FC236}">
                <a16:creationId xmlns:a16="http://schemas.microsoft.com/office/drawing/2014/main" id="{F7DF835E-4913-4887-849B-6485963BA5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903DAD-4592-4FA9-ACB7-F45C1446151E}"/>
              </a:ext>
            </a:extLst>
          </p:cNvPr>
          <p:cNvSpPr>
            <a:spLocks noGrp="1"/>
          </p:cNvSpPr>
          <p:nvPr>
            <p:ph type="sldNum" sz="quarter" idx="12"/>
          </p:nvPr>
        </p:nvSpPr>
        <p:spPr/>
        <p:txBody>
          <a:bodyPr/>
          <a:lstStyle/>
          <a:p>
            <a:fld id="{1CAEB996-0B6E-43B3-B6D6-1E2F3552BF9A}" type="slidenum">
              <a:rPr lang="en-US" smtClean="0"/>
              <a:t>‹#›</a:t>
            </a:fld>
            <a:endParaRPr lang="en-US"/>
          </a:p>
        </p:txBody>
      </p:sp>
    </p:spTree>
    <p:extLst>
      <p:ext uri="{BB962C8B-B14F-4D97-AF65-F5344CB8AC3E}">
        <p14:creationId xmlns:p14="http://schemas.microsoft.com/office/powerpoint/2010/main" val="1039272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B2532-BD4D-4C07-AC96-BEB25FD024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4CCF30D-EF17-4EFB-808F-908940874E0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37CDA6-075C-4193-A738-CC5568B88C00}"/>
              </a:ext>
            </a:extLst>
          </p:cNvPr>
          <p:cNvSpPr>
            <a:spLocks noGrp="1"/>
          </p:cNvSpPr>
          <p:nvPr>
            <p:ph type="dt" sz="half" idx="10"/>
          </p:nvPr>
        </p:nvSpPr>
        <p:spPr/>
        <p:txBody>
          <a:bodyPr/>
          <a:lstStyle/>
          <a:p>
            <a:fld id="{AE4199EC-11C1-484E-932A-CEBCB8F8912A}" type="datetimeFigureOut">
              <a:rPr lang="en-US" smtClean="0"/>
              <a:t>3/29/2023</a:t>
            </a:fld>
            <a:endParaRPr lang="en-US"/>
          </a:p>
        </p:txBody>
      </p:sp>
      <p:sp>
        <p:nvSpPr>
          <p:cNvPr id="5" name="Footer Placeholder 4">
            <a:extLst>
              <a:ext uri="{FF2B5EF4-FFF2-40B4-BE49-F238E27FC236}">
                <a16:creationId xmlns:a16="http://schemas.microsoft.com/office/drawing/2014/main" id="{C01AABA6-EE6A-487B-98A6-AE6AEE0040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0A3EAC-D033-442D-8B37-8B5CA6960867}"/>
              </a:ext>
            </a:extLst>
          </p:cNvPr>
          <p:cNvSpPr>
            <a:spLocks noGrp="1"/>
          </p:cNvSpPr>
          <p:nvPr>
            <p:ph type="sldNum" sz="quarter" idx="12"/>
          </p:nvPr>
        </p:nvSpPr>
        <p:spPr/>
        <p:txBody>
          <a:bodyPr/>
          <a:lstStyle/>
          <a:p>
            <a:fld id="{1CAEB996-0B6E-43B3-B6D6-1E2F3552BF9A}" type="slidenum">
              <a:rPr lang="en-US" smtClean="0"/>
              <a:t>‹#›</a:t>
            </a:fld>
            <a:endParaRPr lang="en-US"/>
          </a:p>
        </p:txBody>
      </p:sp>
    </p:spTree>
    <p:extLst>
      <p:ext uri="{BB962C8B-B14F-4D97-AF65-F5344CB8AC3E}">
        <p14:creationId xmlns:p14="http://schemas.microsoft.com/office/powerpoint/2010/main" val="660754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16FF97-77C5-4D8A-989D-B1C16BCB780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190829B-5CD7-4163-83EF-2ABDEEEB368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E05191-D8D7-4C97-ABBF-CF9660731124}"/>
              </a:ext>
            </a:extLst>
          </p:cNvPr>
          <p:cNvSpPr>
            <a:spLocks noGrp="1"/>
          </p:cNvSpPr>
          <p:nvPr>
            <p:ph type="dt" sz="half" idx="10"/>
          </p:nvPr>
        </p:nvSpPr>
        <p:spPr/>
        <p:txBody>
          <a:bodyPr/>
          <a:lstStyle/>
          <a:p>
            <a:fld id="{AE4199EC-11C1-484E-932A-CEBCB8F8912A}" type="datetimeFigureOut">
              <a:rPr lang="en-US" smtClean="0"/>
              <a:t>3/29/2023</a:t>
            </a:fld>
            <a:endParaRPr lang="en-US"/>
          </a:p>
        </p:txBody>
      </p:sp>
      <p:sp>
        <p:nvSpPr>
          <p:cNvPr id="5" name="Footer Placeholder 4">
            <a:extLst>
              <a:ext uri="{FF2B5EF4-FFF2-40B4-BE49-F238E27FC236}">
                <a16:creationId xmlns:a16="http://schemas.microsoft.com/office/drawing/2014/main" id="{EF1FFB0B-AB51-4280-BAFF-66573DAF07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35D5B7-9C94-4ABD-9038-42ABFE876F64}"/>
              </a:ext>
            </a:extLst>
          </p:cNvPr>
          <p:cNvSpPr>
            <a:spLocks noGrp="1"/>
          </p:cNvSpPr>
          <p:nvPr>
            <p:ph type="sldNum" sz="quarter" idx="12"/>
          </p:nvPr>
        </p:nvSpPr>
        <p:spPr/>
        <p:txBody>
          <a:bodyPr/>
          <a:lstStyle/>
          <a:p>
            <a:fld id="{1CAEB996-0B6E-43B3-B6D6-1E2F3552BF9A}" type="slidenum">
              <a:rPr lang="en-US" smtClean="0"/>
              <a:t>‹#›</a:t>
            </a:fld>
            <a:endParaRPr lang="en-US"/>
          </a:p>
        </p:txBody>
      </p:sp>
    </p:spTree>
    <p:extLst>
      <p:ext uri="{BB962C8B-B14F-4D97-AF65-F5344CB8AC3E}">
        <p14:creationId xmlns:p14="http://schemas.microsoft.com/office/powerpoint/2010/main" val="1464297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BC4D0-8E62-4213-83BA-CC09B3D82F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CF4E23-21C2-4CB9-BAE9-B5615175BAD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A7F916-AE5D-4645-B584-9A566F3772C8}"/>
              </a:ext>
            </a:extLst>
          </p:cNvPr>
          <p:cNvSpPr>
            <a:spLocks noGrp="1"/>
          </p:cNvSpPr>
          <p:nvPr>
            <p:ph type="dt" sz="half" idx="10"/>
          </p:nvPr>
        </p:nvSpPr>
        <p:spPr/>
        <p:txBody>
          <a:bodyPr/>
          <a:lstStyle/>
          <a:p>
            <a:fld id="{AE4199EC-11C1-484E-932A-CEBCB8F8912A}" type="datetimeFigureOut">
              <a:rPr lang="en-US" smtClean="0"/>
              <a:t>3/29/2023</a:t>
            </a:fld>
            <a:endParaRPr lang="en-US"/>
          </a:p>
        </p:txBody>
      </p:sp>
      <p:sp>
        <p:nvSpPr>
          <p:cNvPr id="5" name="Footer Placeholder 4">
            <a:extLst>
              <a:ext uri="{FF2B5EF4-FFF2-40B4-BE49-F238E27FC236}">
                <a16:creationId xmlns:a16="http://schemas.microsoft.com/office/drawing/2014/main" id="{C3489889-8CB6-40F0-9DA6-CBAC61E024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D04729-287A-4D90-9837-09C064CA9933}"/>
              </a:ext>
            </a:extLst>
          </p:cNvPr>
          <p:cNvSpPr>
            <a:spLocks noGrp="1"/>
          </p:cNvSpPr>
          <p:nvPr>
            <p:ph type="sldNum" sz="quarter" idx="12"/>
          </p:nvPr>
        </p:nvSpPr>
        <p:spPr/>
        <p:txBody>
          <a:bodyPr/>
          <a:lstStyle/>
          <a:p>
            <a:fld id="{1CAEB996-0B6E-43B3-B6D6-1E2F3552BF9A}" type="slidenum">
              <a:rPr lang="en-US" smtClean="0"/>
              <a:t>‹#›</a:t>
            </a:fld>
            <a:endParaRPr lang="en-US"/>
          </a:p>
        </p:txBody>
      </p:sp>
    </p:spTree>
    <p:extLst>
      <p:ext uri="{BB962C8B-B14F-4D97-AF65-F5344CB8AC3E}">
        <p14:creationId xmlns:p14="http://schemas.microsoft.com/office/powerpoint/2010/main" val="4273545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3311C-31CE-4B58-A75A-B94671CFE0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DECFE18-B02F-4BC9-A892-98211C334EE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A10F75-C470-4E72-BFA9-F3E77B2CE5AD}"/>
              </a:ext>
            </a:extLst>
          </p:cNvPr>
          <p:cNvSpPr>
            <a:spLocks noGrp="1"/>
          </p:cNvSpPr>
          <p:nvPr>
            <p:ph type="dt" sz="half" idx="10"/>
          </p:nvPr>
        </p:nvSpPr>
        <p:spPr/>
        <p:txBody>
          <a:bodyPr/>
          <a:lstStyle/>
          <a:p>
            <a:fld id="{AE4199EC-11C1-484E-932A-CEBCB8F8912A}" type="datetimeFigureOut">
              <a:rPr lang="en-US" smtClean="0"/>
              <a:t>3/29/2023</a:t>
            </a:fld>
            <a:endParaRPr lang="en-US"/>
          </a:p>
        </p:txBody>
      </p:sp>
      <p:sp>
        <p:nvSpPr>
          <p:cNvPr id="5" name="Footer Placeholder 4">
            <a:extLst>
              <a:ext uri="{FF2B5EF4-FFF2-40B4-BE49-F238E27FC236}">
                <a16:creationId xmlns:a16="http://schemas.microsoft.com/office/drawing/2014/main" id="{94960C8E-870E-4A07-928B-296EA2EEA7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CC81F6-90CC-4BB0-A07A-540ECF5F5E5A}"/>
              </a:ext>
            </a:extLst>
          </p:cNvPr>
          <p:cNvSpPr>
            <a:spLocks noGrp="1"/>
          </p:cNvSpPr>
          <p:nvPr>
            <p:ph type="sldNum" sz="quarter" idx="12"/>
          </p:nvPr>
        </p:nvSpPr>
        <p:spPr/>
        <p:txBody>
          <a:bodyPr/>
          <a:lstStyle/>
          <a:p>
            <a:fld id="{1CAEB996-0B6E-43B3-B6D6-1E2F3552BF9A}" type="slidenum">
              <a:rPr lang="en-US" smtClean="0"/>
              <a:t>‹#›</a:t>
            </a:fld>
            <a:endParaRPr lang="en-US"/>
          </a:p>
        </p:txBody>
      </p:sp>
    </p:spTree>
    <p:extLst>
      <p:ext uri="{BB962C8B-B14F-4D97-AF65-F5344CB8AC3E}">
        <p14:creationId xmlns:p14="http://schemas.microsoft.com/office/powerpoint/2010/main" val="2067839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A74A6-45E1-4166-A9F1-EA7F5E155C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8E4140-72DC-4D03-8AD7-89A30CFF30A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B4612F6-28F5-47B1-8876-542C9100A4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EC8B3AC-A50C-4091-8820-5E1E27737DD9}"/>
              </a:ext>
            </a:extLst>
          </p:cNvPr>
          <p:cNvSpPr>
            <a:spLocks noGrp="1"/>
          </p:cNvSpPr>
          <p:nvPr>
            <p:ph type="dt" sz="half" idx="10"/>
          </p:nvPr>
        </p:nvSpPr>
        <p:spPr/>
        <p:txBody>
          <a:bodyPr/>
          <a:lstStyle/>
          <a:p>
            <a:fld id="{AE4199EC-11C1-484E-932A-CEBCB8F8912A}" type="datetimeFigureOut">
              <a:rPr lang="en-US" smtClean="0"/>
              <a:t>3/29/2023</a:t>
            </a:fld>
            <a:endParaRPr lang="en-US"/>
          </a:p>
        </p:txBody>
      </p:sp>
      <p:sp>
        <p:nvSpPr>
          <p:cNvPr id="6" name="Footer Placeholder 5">
            <a:extLst>
              <a:ext uri="{FF2B5EF4-FFF2-40B4-BE49-F238E27FC236}">
                <a16:creationId xmlns:a16="http://schemas.microsoft.com/office/drawing/2014/main" id="{2F0F217F-5911-43CA-AA59-C5C6BEC51E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F9EE0-0A5A-49CA-927E-EBAB7445B96B}"/>
              </a:ext>
            </a:extLst>
          </p:cNvPr>
          <p:cNvSpPr>
            <a:spLocks noGrp="1"/>
          </p:cNvSpPr>
          <p:nvPr>
            <p:ph type="sldNum" sz="quarter" idx="12"/>
          </p:nvPr>
        </p:nvSpPr>
        <p:spPr/>
        <p:txBody>
          <a:bodyPr/>
          <a:lstStyle/>
          <a:p>
            <a:fld id="{1CAEB996-0B6E-43B3-B6D6-1E2F3552BF9A}" type="slidenum">
              <a:rPr lang="en-US" smtClean="0"/>
              <a:t>‹#›</a:t>
            </a:fld>
            <a:endParaRPr lang="en-US"/>
          </a:p>
        </p:txBody>
      </p:sp>
    </p:spTree>
    <p:extLst>
      <p:ext uri="{BB962C8B-B14F-4D97-AF65-F5344CB8AC3E}">
        <p14:creationId xmlns:p14="http://schemas.microsoft.com/office/powerpoint/2010/main" val="1399164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9F0AD-7A71-408F-9E21-26FC980734C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685363-A513-46C3-8512-7BC1A29BE9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ACF681-B307-41FB-A29C-B2CEBDCABEC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6555F1-B657-4441-AFFC-CED177CF0B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EBDCE7-80AE-46C8-918C-FAADDE51A2C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42C8320-27BC-42E4-8978-5B6DCADB33C5}"/>
              </a:ext>
            </a:extLst>
          </p:cNvPr>
          <p:cNvSpPr>
            <a:spLocks noGrp="1"/>
          </p:cNvSpPr>
          <p:nvPr>
            <p:ph type="dt" sz="half" idx="10"/>
          </p:nvPr>
        </p:nvSpPr>
        <p:spPr/>
        <p:txBody>
          <a:bodyPr/>
          <a:lstStyle/>
          <a:p>
            <a:fld id="{AE4199EC-11C1-484E-932A-CEBCB8F8912A}" type="datetimeFigureOut">
              <a:rPr lang="en-US" smtClean="0"/>
              <a:t>3/29/2023</a:t>
            </a:fld>
            <a:endParaRPr lang="en-US"/>
          </a:p>
        </p:txBody>
      </p:sp>
      <p:sp>
        <p:nvSpPr>
          <p:cNvPr id="8" name="Footer Placeholder 7">
            <a:extLst>
              <a:ext uri="{FF2B5EF4-FFF2-40B4-BE49-F238E27FC236}">
                <a16:creationId xmlns:a16="http://schemas.microsoft.com/office/drawing/2014/main" id="{96EC3C94-22FB-49B5-8B6B-90B1F6F1213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DFCEF07-27E9-4A1C-9141-8971DF58664A}"/>
              </a:ext>
            </a:extLst>
          </p:cNvPr>
          <p:cNvSpPr>
            <a:spLocks noGrp="1"/>
          </p:cNvSpPr>
          <p:nvPr>
            <p:ph type="sldNum" sz="quarter" idx="12"/>
          </p:nvPr>
        </p:nvSpPr>
        <p:spPr/>
        <p:txBody>
          <a:bodyPr/>
          <a:lstStyle/>
          <a:p>
            <a:fld id="{1CAEB996-0B6E-43B3-B6D6-1E2F3552BF9A}" type="slidenum">
              <a:rPr lang="en-US" smtClean="0"/>
              <a:t>‹#›</a:t>
            </a:fld>
            <a:endParaRPr lang="en-US"/>
          </a:p>
        </p:txBody>
      </p:sp>
    </p:spTree>
    <p:extLst>
      <p:ext uri="{BB962C8B-B14F-4D97-AF65-F5344CB8AC3E}">
        <p14:creationId xmlns:p14="http://schemas.microsoft.com/office/powerpoint/2010/main" val="981620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598DB-0830-4129-A86C-02A552F05D1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10438AB-DDE3-4069-84BA-F4C8B39D531C}"/>
              </a:ext>
            </a:extLst>
          </p:cNvPr>
          <p:cNvSpPr>
            <a:spLocks noGrp="1"/>
          </p:cNvSpPr>
          <p:nvPr>
            <p:ph type="dt" sz="half" idx="10"/>
          </p:nvPr>
        </p:nvSpPr>
        <p:spPr/>
        <p:txBody>
          <a:bodyPr/>
          <a:lstStyle/>
          <a:p>
            <a:fld id="{AE4199EC-11C1-484E-932A-CEBCB8F8912A}" type="datetimeFigureOut">
              <a:rPr lang="en-US" smtClean="0"/>
              <a:t>3/29/2023</a:t>
            </a:fld>
            <a:endParaRPr lang="en-US"/>
          </a:p>
        </p:txBody>
      </p:sp>
      <p:sp>
        <p:nvSpPr>
          <p:cNvPr id="4" name="Footer Placeholder 3">
            <a:extLst>
              <a:ext uri="{FF2B5EF4-FFF2-40B4-BE49-F238E27FC236}">
                <a16:creationId xmlns:a16="http://schemas.microsoft.com/office/drawing/2014/main" id="{B8532E62-35BC-439F-86CC-33247B7E5B4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5943AB-77E3-43C2-B158-0D0DAADBDF17}"/>
              </a:ext>
            </a:extLst>
          </p:cNvPr>
          <p:cNvSpPr>
            <a:spLocks noGrp="1"/>
          </p:cNvSpPr>
          <p:nvPr>
            <p:ph type="sldNum" sz="quarter" idx="12"/>
          </p:nvPr>
        </p:nvSpPr>
        <p:spPr/>
        <p:txBody>
          <a:bodyPr/>
          <a:lstStyle/>
          <a:p>
            <a:fld id="{1CAEB996-0B6E-43B3-B6D6-1E2F3552BF9A}" type="slidenum">
              <a:rPr lang="en-US" smtClean="0"/>
              <a:t>‹#›</a:t>
            </a:fld>
            <a:endParaRPr lang="en-US"/>
          </a:p>
        </p:txBody>
      </p:sp>
    </p:spTree>
    <p:extLst>
      <p:ext uri="{BB962C8B-B14F-4D97-AF65-F5344CB8AC3E}">
        <p14:creationId xmlns:p14="http://schemas.microsoft.com/office/powerpoint/2010/main" val="3050999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54764C-F860-45DC-9067-8DB2FEEA6209}"/>
              </a:ext>
            </a:extLst>
          </p:cNvPr>
          <p:cNvSpPr>
            <a:spLocks noGrp="1"/>
          </p:cNvSpPr>
          <p:nvPr>
            <p:ph type="dt" sz="half" idx="10"/>
          </p:nvPr>
        </p:nvSpPr>
        <p:spPr/>
        <p:txBody>
          <a:bodyPr/>
          <a:lstStyle/>
          <a:p>
            <a:fld id="{AE4199EC-11C1-484E-932A-CEBCB8F8912A}" type="datetimeFigureOut">
              <a:rPr lang="en-US" smtClean="0"/>
              <a:t>3/29/2023</a:t>
            </a:fld>
            <a:endParaRPr lang="en-US"/>
          </a:p>
        </p:txBody>
      </p:sp>
      <p:sp>
        <p:nvSpPr>
          <p:cNvPr id="3" name="Footer Placeholder 2">
            <a:extLst>
              <a:ext uri="{FF2B5EF4-FFF2-40B4-BE49-F238E27FC236}">
                <a16:creationId xmlns:a16="http://schemas.microsoft.com/office/drawing/2014/main" id="{8F8C90D8-6BB2-4531-A29F-3E473E6158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AA7E362-4933-43CD-B7EC-DFD05166EAA9}"/>
              </a:ext>
            </a:extLst>
          </p:cNvPr>
          <p:cNvSpPr>
            <a:spLocks noGrp="1"/>
          </p:cNvSpPr>
          <p:nvPr>
            <p:ph type="sldNum" sz="quarter" idx="12"/>
          </p:nvPr>
        </p:nvSpPr>
        <p:spPr/>
        <p:txBody>
          <a:bodyPr/>
          <a:lstStyle/>
          <a:p>
            <a:fld id="{1CAEB996-0B6E-43B3-B6D6-1E2F3552BF9A}" type="slidenum">
              <a:rPr lang="en-US" smtClean="0"/>
              <a:t>‹#›</a:t>
            </a:fld>
            <a:endParaRPr lang="en-US"/>
          </a:p>
        </p:txBody>
      </p:sp>
    </p:spTree>
    <p:extLst>
      <p:ext uri="{BB962C8B-B14F-4D97-AF65-F5344CB8AC3E}">
        <p14:creationId xmlns:p14="http://schemas.microsoft.com/office/powerpoint/2010/main" val="1783097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06C85-93A8-4DB2-AA73-C542B536C9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8DB2A0-5C37-46A0-9BD3-EDB29F5427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12789C-F8AC-485D-B541-EB5C847637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74C6F3-96B6-4DD5-A5CC-B3257D6CF681}"/>
              </a:ext>
            </a:extLst>
          </p:cNvPr>
          <p:cNvSpPr>
            <a:spLocks noGrp="1"/>
          </p:cNvSpPr>
          <p:nvPr>
            <p:ph type="dt" sz="half" idx="10"/>
          </p:nvPr>
        </p:nvSpPr>
        <p:spPr/>
        <p:txBody>
          <a:bodyPr/>
          <a:lstStyle/>
          <a:p>
            <a:fld id="{AE4199EC-11C1-484E-932A-CEBCB8F8912A}" type="datetimeFigureOut">
              <a:rPr lang="en-US" smtClean="0"/>
              <a:t>3/29/2023</a:t>
            </a:fld>
            <a:endParaRPr lang="en-US"/>
          </a:p>
        </p:txBody>
      </p:sp>
      <p:sp>
        <p:nvSpPr>
          <p:cNvPr id="6" name="Footer Placeholder 5">
            <a:extLst>
              <a:ext uri="{FF2B5EF4-FFF2-40B4-BE49-F238E27FC236}">
                <a16:creationId xmlns:a16="http://schemas.microsoft.com/office/drawing/2014/main" id="{3B96ECCD-EB8F-4313-A57A-33F935B03B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B4F00B-610A-4E4B-B248-0A7637A28F87}"/>
              </a:ext>
            </a:extLst>
          </p:cNvPr>
          <p:cNvSpPr>
            <a:spLocks noGrp="1"/>
          </p:cNvSpPr>
          <p:nvPr>
            <p:ph type="sldNum" sz="quarter" idx="12"/>
          </p:nvPr>
        </p:nvSpPr>
        <p:spPr/>
        <p:txBody>
          <a:bodyPr/>
          <a:lstStyle/>
          <a:p>
            <a:fld id="{1CAEB996-0B6E-43B3-B6D6-1E2F3552BF9A}" type="slidenum">
              <a:rPr lang="en-US" smtClean="0"/>
              <a:t>‹#›</a:t>
            </a:fld>
            <a:endParaRPr lang="en-US"/>
          </a:p>
        </p:txBody>
      </p:sp>
    </p:spTree>
    <p:extLst>
      <p:ext uri="{BB962C8B-B14F-4D97-AF65-F5344CB8AC3E}">
        <p14:creationId xmlns:p14="http://schemas.microsoft.com/office/powerpoint/2010/main" val="3815274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EA925-D117-4171-88B4-4633BDBCF2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C221E16-D612-4B73-8669-A44CA0406E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E0A302-7FF8-4E51-A10A-DA55934F6E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F2C407-4AF4-4C3F-B60F-DF01338C5837}"/>
              </a:ext>
            </a:extLst>
          </p:cNvPr>
          <p:cNvSpPr>
            <a:spLocks noGrp="1"/>
          </p:cNvSpPr>
          <p:nvPr>
            <p:ph type="dt" sz="half" idx="10"/>
          </p:nvPr>
        </p:nvSpPr>
        <p:spPr/>
        <p:txBody>
          <a:bodyPr/>
          <a:lstStyle/>
          <a:p>
            <a:fld id="{AE4199EC-11C1-484E-932A-CEBCB8F8912A}" type="datetimeFigureOut">
              <a:rPr lang="en-US" smtClean="0"/>
              <a:t>3/29/2023</a:t>
            </a:fld>
            <a:endParaRPr lang="en-US"/>
          </a:p>
        </p:txBody>
      </p:sp>
      <p:sp>
        <p:nvSpPr>
          <p:cNvPr id="6" name="Footer Placeholder 5">
            <a:extLst>
              <a:ext uri="{FF2B5EF4-FFF2-40B4-BE49-F238E27FC236}">
                <a16:creationId xmlns:a16="http://schemas.microsoft.com/office/drawing/2014/main" id="{837F4C47-EAB1-450F-9CAB-7500D78B39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5E9D0E-F7EF-4DC3-BAFA-AF15738598F5}"/>
              </a:ext>
            </a:extLst>
          </p:cNvPr>
          <p:cNvSpPr>
            <a:spLocks noGrp="1"/>
          </p:cNvSpPr>
          <p:nvPr>
            <p:ph type="sldNum" sz="quarter" idx="12"/>
          </p:nvPr>
        </p:nvSpPr>
        <p:spPr/>
        <p:txBody>
          <a:bodyPr/>
          <a:lstStyle/>
          <a:p>
            <a:fld id="{1CAEB996-0B6E-43B3-B6D6-1E2F3552BF9A}" type="slidenum">
              <a:rPr lang="en-US" smtClean="0"/>
              <a:t>‹#›</a:t>
            </a:fld>
            <a:endParaRPr lang="en-US"/>
          </a:p>
        </p:txBody>
      </p:sp>
    </p:spTree>
    <p:extLst>
      <p:ext uri="{BB962C8B-B14F-4D97-AF65-F5344CB8AC3E}">
        <p14:creationId xmlns:p14="http://schemas.microsoft.com/office/powerpoint/2010/main" val="2052403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1D0501-5E65-45B0-B051-69D67FA52F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CAC4CE7-8657-40B7-91A6-ACDBB330D9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DE1814-99E0-477E-BE86-ED0C10FC78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4199EC-11C1-484E-932A-CEBCB8F8912A}" type="datetimeFigureOut">
              <a:rPr lang="en-US" smtClean="0"/>
              <a:t>3/29/2023</a:t>
            </a:fld>
            <a:endParaRPr lang="en-US"/>
          </a:p>
        </p:txBody>
      </p:sp>
      <p:sp>
        <p:nvSpPr>
          <p:cNvPr id="5" name="Footer Placeholder 4">
            <a:extLst>
              <a:ext uri="{FF2B5EF4-FFF2-40B4-BE49-F238E27FC236}">
                <a16:creationId xmlns:a16="http://schemas.microsoft.com/office/drawing/2014/main" id="{1F8D7A8A-9EE1-4B63-861F-816758375A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3A70F02-1ACB-4489-B91E-618D1CCAA3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AEB996-0B6E-43B3-B6D6-1E2F3552BF9A}" type="slidenum">
              <a:rPr lang="en-US" smtClean="0"/>
              <a:t>‹#›</a:t>
            </a:fld>
            <a:endParaRPr lang="en-US"/>
          </a:p>
        </p:txBody>
      </p:sp>
    </p:spTree>
    <p:extLst>
      <p:ext uri="{BB962C8B-B14F-4D97-AF65-F5344CB8AC3E}">
        <p14:creationId xmlns:p14="http://schemas.microsoft.com/office/powerpoint/2010/main" val="20186462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aperhacker.com/blog/post/essay-sample-the-importance-of-cybersecurity-in-todays-world"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cybercrime.co.uk/home-student"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www.cybercert.in/indian-cyber-laws-2/"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hyperlink" Target="https://www.edureka.co/blog/what-is-cybersecurity/"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ainfosys.com/the-2-most-dangerous-cyber-threats-in-the-cyber-wild-west/" TargetMode="External"/><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hyperlink" Target="https://www.digitaldefense.com/blog/phishing-attacks-what-is-phishing/" TargetMode="Externa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hyperlink" Target="https://www.avast.com/c-hacker" TargetMode="External"/><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hyperlink" Target="https://digitalsenior.sg/kaplan-certified-ethical-hacker/" TargetMode="Externa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hyperlink" Target="http://www.alamy.com/stock-photo-cyber-security-system-icon-vector-illustration-design-130742559.html" TargetMode="External"/><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7263A-6B8E-44BF-9BA1-88ED127BDF69}"/>
              </a:ext>
            </a:extLst>
          </p:cNvPr>
          <p:cNvSpPr>
            <a:spLocks noGrp="1"/>
          </p:cNvSpPr>
          <p:nvPr>
            <p:ph type="ctrTitle"/>
          </p:nvPr>
        </p:nvSpPr>
        <p:spPr>
          <a:xfrm>
            <a:off x="3502270" y="1041400"/>
            <a:ext cx="9144000" cy="2387600"/>
          </a:xfrm>
        </p:spPr>
        <p:txBody>
          <a:bodyPr/>
          <a:lstStyle/>
          <a:p>
            <a:r>
              <a:rPr lang="en-US" b="1" dirty="0"/>
              <a:t>Cybercrime</a:t>
            </a:r>
          </a:p>
        </p:txBody>
      </p:sp>
      <p:sp>
        <p:nvSpPr>
          <p:cNvPr id="3" name="Subtitle 2">
            <a:extLst>
              <a:ext uri="{FF2B5EF4-FFF2-40B4-BE49-F238E27FC236}">
                <a16:creationId xmlns:a16="http://schemas.microsoft.com/office/drawing/2014/main" id="{F0C29FFA-377D-47D6-90E3-8526CCF56396}"/>
              </a:ext>
            </a:extLst>
          </p:cNvPr>
          <p:cNvSpPr>
            <a:spLocks noGrp="1"/>
          </p:cNvSpPr>
          <p:nvPr>
            <p:ph type="subTitle" idx="1"/>
          </p:nvPr>
        </p:nvSpPr>
        <p:spPr>
          <a:xfrm>
            <a:off x="3502270" y="3723054"/>
            <a:ext cx="9144000" cy="1655762"/>
          </a:xfrm>
        </p:spPr>
        <p:txBody>
          <a:bodyPr/>
          <a:lstStyle/>
          <a:p>
            <a:r>
              <a:rPr lang="en-US" dirty="0"/>
              <a:t>Rakan , Zaid , alexander  </a:t>
            </a:r>
          </a:p>
          <a:p>
            <a:endParaRPr lang="en-US" dirty="0"/>
          </a:p>
        </p:txBody>
      </p:sp>
      <p:pic>
        <p:nvPicPr>
          <p:cNvPr id="5" name="Picture 4">
            <a:extLst>
              <a:ext uri="{FF2B5EF4-FFF2-40B4-BE49-F238E27FC236}">
                <a16:creationId xmlns:a16="http://schemas.microsoft.com/office/drawing/2014/main" id="{5337E345-D3E7-4428-AD58-6F3C857CDEB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4654" y="747346"/>
            <a:ext cx="6110654" cy="6110654"/>
          </a:xfrm>
          <a:prstGeom prst="rect">
            <a:avLst/>
          </a:prstGeom>
        </p:spPr>
      </p:pic>
    </p:spTree>
    <p:extLst>
      <p:ext uri="{BB962C8B-B14F-4D97-AF65-F5344CB8AC3E}">
        <p14:creationId xmlns:p14="http://schemas.microsoft.com/office/powerpoint/2010/main" val="697755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BA02E-0D38-4718-8F3E-CAEB8DDB1D80}"/>
              </a:ext>
            </a:extLst>
          </p:cNvPr>
          <p:cNvSpPr>
            <a:spLocks noGrp="1"/>
          </p:cNvSpPr>
          <p:nvPr>
            <p:ph type="title"/>
          </p:nvPr>
        </p:nvSpPr>
        <p:spPr>
          <a:xfrm>
            <a:off x="477715" y="329955"/>
            <a:ext cx="10515600" cy="1325563"/>
          </a:xfrm>
        </p:spPr>
        <p:txBody>
          <a:bodyPr/>
          <a:lstStyle/>
          <a:p>
            <a:r>
              <a:rPr lang="en-US" b="1" dirty="0"/>
              <a:t>What is Cybercrime</a:t>
            </a:r>
          </a:p>
        </p:txBody>
      </p:sp>
      <p:sp>
        <p:nvSpPr>
          <p:cNvPr id="3" name="Content Placeholder 2">
            <a:extLst>
              <a:ext uri="{FF2B5EF4-FFF2-40B4-BE49-F238E27FC236}">
                <a16:creationId xmlns:a16="http://schemas.microsoft.com/office/drawing/2014/main" id="{88B7E1FD-C539-411D-853B-CA6CADF53136}"/>
              </a:ext>
            </a:extLst>
          </p:cNvPr>
          <p:cNvSpPr>
            <a:spLocks noGrp="1"/>
          </p:cNvSpPr>
          <p:nvPr>
            <p:ph idx="1"/>
          </p:nvPr>
        </p:nvSpPr>
        <p:spPr>
          <a:xfrm>
            <a:off x="477715" y="1772871"/>
            <a:ext cx="8226669" cy="4351338"/>
          </a:xfrm>
        </p:spPr>
        <p:txBody>
          <a:bodyPr>
            <a:normAutofit fontScale="92500" lnSpcReduction="10000"/>
          </a:bodyPr>
          <a:lstStyle/>
          <a:p>
            <a:pPr algn="l">
              <a:lnSpc>
                <a:spcPct val="100000"/>
              </a:lnSpc>
            </a:pPr>
            <a:r>
              <a:rPr lang="en-US" i="0" dirty="0">
                <a:effectLst/>
                <a:latin typeface="Arial" panose="020B0604020202020204" pitchFamily="34" charset="0"/>
              </a:rPr>
              <a:t>Cybercrime is any criminal activity that involves a computer, networked device or a network.</a:t>
            </a:r>
          </a:p>
          <a:p>
            <a:pPr algn="l">
              <a:lnSpc>
                <a:spcPct val="100000"/>
              </a:lnSpc>
            </a:pPr>
            <a:endParaRPr lang="en-US" i="0" dirty="0">
              <a:effectLst/>
              <a:latin typeface="Arial" panose="020B0604020202020204" pitchFamily="34" charset="0"/>
            </a:endParaRPr>
          </a:p>
          <a:p>
            <a:pPr algn="l">
              <a:lnSpc>
                <a:spcPct val="100000"/>
              </a:lnSpc>
            </a:pPr>
            <a:r>
              <a:rPr lang="en-US" dirty="0">
                <a:latin typeface="Arial" panose="020B0604020202020204" pitchFamily="34" charset="0"/>
              </a:rPr>
              <a:t>M</a:t>
            </a:r>
            <a:r>
              <a:rPr lang="en-US" i="0" dirty="0">
                <a:effectLst/>
                <a:latin typeface="Arial" panose="020B0604020202020204" pitchFamily="34" charset="0"/>
              </a:rPr>
              <a:t>ost cybercrimes are carried out in order to generate profit for the cybercriminals some cybercrimes are carried out against computers or devices directly to damage or disable them.</a:t>
            </a:r>
          </a:p>
          <a:p>
            <a:pPr algn="l">
              <a:lnSpc>
                <a:spcPct val="100000"/>
              </a:lnSpc>
            </a:pPr>
            <a:endParaRPr lang="en-US" i="0" dirty="0">
              <a:effectLst/>
              <a:latin typeface="Arial" panose="020B0604020202020204" pitchFamily="34" charset="0"/>
            </a:endParaRPr>
          </a:p>
          <a:p>
            <a:pPr algn="l">
              <a:lnSpc>
                <a:spcPct val="100000"/>
              </a:lnSpc>
            </a:pPr>
            <a:r>
              <a:rPr lang="en-US" i="0" dirty="0">
                <a:effectLst/>
                <a:latin typeface="Arial" panose="020B0604020202020204" pitchFamily="34" charset="0"/>
              </a:rPr>
              <a:t> Others use computers or networks to spread malware and steal data</a:t>
            </a:r>
            <a:endParaRPr lang="en-US" dirty="0"/>
          </a:p>
        </p:txBody>
      </p:sp>
      <p:pic>
        <p:nvPicPr>
          <p:cNvPr id="7" name="Picture 6">
            <a:extLst>
              <a:ext uri="{FF2B5EF4-FFF2-40B4-BE49-F238E27FC236}">
                <a16:creationId xmlns:a16="http://schemas.microsoft.com/office/drawing/2014/main" id="{5101DA67-9194-4B49-AA43-DCB07086898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339820" y="3851030"/>
            <a:ext cx="4852180" cy="3032613"/>
          </a:xfrm>
          <a:prstGeom prst="rect">
            <a:avLst/>
          </a:prstGeom>
        </p:spPr>
      </p:pic>
      <p:pic>
        <p:nvPicPr>
          <p:cNvPr id="9" name="Picture 8">
            <a:extLst>
              <a:ext uri="{FF2B5EF4-FFF2-40B4-BE49-F238E27FC236}">
                <a16:creationId xmlns:a16="http://schemas.microsoft.com/office/drawing/2014/main" id="{72065335-823F-45B8-8532-2E3CA4C9EB9B}"/>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704384" y="105712"/>
            <a:ext cx="3323288" cy="3323288"/>
          </a:xfrm>
          <a:prstGeom prst="rect">
            <a:avLst/>
          </a:prstGeom>
        </p:spPr>
      </p:pic>
    </p:spTree>
    <p:extLst>
      <p:ext uri="{BB962C8B-B14F-4D97-AF65-F5344CB8AC3E}">
        <p14:creationId xmlns:p14="http://schemas.microsoft.com/office/powerpoint/2010/main" val="1789507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B6FC6-3E6E-4957-B09D-43798B417FE5}"/>
              </a:ext>
            </a:extLst>
          </p:cNvPr>
          <p:cNvSpPr>
            <a:spLocks noGrp="1"/>
          </p:cNvSpPr>
          <p:nvPr>
            <p:ph type="title"/>
          </p:nvPr>
        </p:nvSpPr>
        <p:spPr>
          <a:xfrm>
            <a:off x="838200" y="0"/>
            <a:ext cx="10515600" cy="1325563"/>
          </a:xfrm>
        </p:spPr>
        <p:txBody>
          <a:bodyPr/>
          <a:lstStyle/>
          <a:p>
            <a:pPr algn="ctr"/>
            <a:r>
              <a:rPr lang="en-US" b="1" dirty="0"/>
              <a:t>Cybercrime method</a:t>
            </a:r>
          </a:p>
        </p:txBody>
      </p:sp>
      <p:pic>
        <p:nvPicPr>
          <p:cNvPr id="5" name="Picture 4">
            <a:extLst>
              <a:ext uri="{FF2B5EF4-FFF2-40B4-BE49-F238E27FC236}">
                <a16:creationId xmlns:a16="http://schemas.microsoft.com/office/drawing/2014/main" id="{518CD952-C864-4B12-8B79-BC9F1EEAA4C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527539"/>
            <a:ext cx="12192000" cy="6787661"/>
          </a:xfrm>
          <a:prstGeom prst="rect">
            <a:avLst/>
          </a:prstGeom>
        </p:spPr>
      </p:pic>
    </p:spTree>
    <p:extLst>
      <p:ext uri="{BB962C8B-B14F-4D97-AF65-F5344CB8AC3E}">
        <p14:creationId xmlns:p14="http://schemas.microsoft.com/office/powerpoint/2010/main" val="220091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17C67-9BD7-4DA6-8E21-375E2256B676}"/>
              </a:ext>
            </a:extLst>
          </p:cNvPr>
          <p:cNvSpPr>
            <a:spLocks noGrp="1"/>
          </p:cNvSpPr>
          <p:nvPr>
            <p:ph type="title"/>
          </p:nvPr>
        </p:nvSpPr>
        <p:spPr/>
        <p:txBody>
          <a:bodyPr/>
          <a:lstStyle/>
          <a:p>
            <a:r>
              <a:rPr lang="en-US" b="1" dirty="0"/>
              <a:t>Identity theft</a:t>
            </a:r>
          </a:p>
        </p:txBody>
      </p:sp>
      <p:sp>
        <p:nvSpPr>
          <p:cNvPr id="3" name="Content Placeholder 2">
            <a:extLst>
              <a:ext uri="{FF2B5EF4-FFF2-40B4-BE49-F238E27FC236}">
                <a16:creationId xmlns:a16="http://schemas.microsoft.com/office/drawing/2014/main" id="{438137DB-FEDA-4626-9073-EB07D16E2C29}"/>
              </a:ext>
            </a:extLst>
          </p:cNvPr>
          <p:cNvSpPr>
            <a:spLocks noGrp="1"/>
          </p:cNvSpPr>
          <p:nvPr>
            <p:ph idx="1"/>
          </p:nvPr>
        </p:nvSpPr>
        <p:spPr>
          <a:xfrm>
            <a:off x="838200" y="1825625"/>
            <a:ext cx="5457092" cy="4351338"/>
          </a:xfrm>
        </p:spPr>
        <p:txBody>
          <a:bodyPr>
            <a:normAutofit/>
          </a:bodyPr>
          <a:lstStyle/>
          <a:p>
            <a:r>
              <a:rPr lang="en-US" i="0" dirty="0">
                <a:effectLst/>
                <a:latin typeface="arial" panose="020B0604020202020204" pitchFamily="34" charset="0"/>
              </a:rPr>
              <a:t>Identity theft and identity fraud are terms used to refer to all types of crime in which someone wrongfully obtains and uses another person's personal data in some way that involves fraud or deception, </a:t>
            </a:r>
            <a:r>
              <a:rPr lang="en-US" b="0" i="0" dirty="0">
                <a:effectLst/>
                <a:latin typeface="arial" panose="020B0604020202020204" pitchFamily="34" charset="0"/>
              </a:rPr>
              <a:t>typically for economic gain</a:t>
            </a:r>
            <a:endParaRPr lang="en-US" dirty="0"/>
          </a:p>
        </p:txBody>
      </p:sp>
      <p:pic>
        <p:nvPicPr>
          <p:cNvPr id="1028" name="Picture 4" descr="Identity theft examples in real life - Fully Verified">
            <a:extLst>
              <a:ext uri="{FF2B5EF4-FFF2-40B4-BE49-F238E27FC236}">
                <a16:creationId xmlns:a16="http://schemas.microsoft.com/office/drawing/2014/main" id="{C786D6A4-451E-45F3-ABFC-3FE17DD9B3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5292" y="365125"/>
            <a:ext cx="5580185" cy="5580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0535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1B8EC-ED92-471F-A9FE-6BD72C741886}"/>
              </a:ext>
            </a:extLst>
          </p:cNvPr>
          <p:cNvSpPr>
            <a:spLocks noGrp="1"/>
          </p:cNvSpPr>
          <p:nvPr>
            <p:ph type="title"/>
          </p:nvPr>
        </p:nvSpPr>
        <p:spPr/>
        <p:txBody>
          <a:bodyPr/>
          <a:lstStyle/>
          <a:p>
            <a:r>
              <a:rPr lang="en-US" b="1" dirty="0"/>
              <a:t>Phishing</a:t>
            </a:r>
          </a:p>
        </p:txBody>
      </p:sp>
      <p:sp>
        <p:nvSpPr>
          <p:cNvPr id="3" name="Content Placeholder 2">
            <a:extLst>
              <a:ext uri="{FF2B5EF4-FFF2-40B4-BE49-F238E27FC236}">
                <a16:creationId xmlns:a16="http://schemas.microsoft.com/office/drawing/2014/main" id="{621FE716-82D8-4CAE-94CA-40D451703ECB}"/>
              </a:ext>
            </a:extLst>
          </p:cNvPr>
          <p:cNvSpPr>
            <a:spLocks noGrp="1"/>
          </p:cNvSpPr>
          <p:nvPr>
            <p:ph idx="1"/>
          </p:nvPr>
        </p:nvSpPr>
        <p:spPr>
          <a:xfrm>
            <a:off x="838200" y="1825625"/>
            <a:ext cx="6353908" cy="4351338"/>
          </a:xfrm>
        </p:spPr>
        <p:txBody>
          <a:bodyPr/>
          <a:lstStyle/>
          <a:p>
            <a:r>
              <a:rPr lang="en-US" dirty="0">
                <a:latin typeface="arial" panose="020B0604020202020204" pitchFamily="34" charset="0"/>
              </a:rPr>
              <a:t>Phishing is a method of cybercrime where an attacker sends a fraudulent message designed to trick a person into revealing sensitive information to the attacker or to deploy malicious software on the victim's infrastructure like ransomware. Phishing attacks have become increasingly sophisticated </a:t>
            </a:r>
          </a:p>
        </p:txBody>
      </p:sp>
      <p:pic>
        <p:nvPicPr>
          <p:cNvPr id="5" name="Picture 4">
            <a:extLst>
              <a:ext uri="{FF2B5EF4-FFF2-40B4-BE49-F238E27FC236}">
                <a16:creationId xmlns:a16="http://schemas.microsoft.com/office/drawing/2014/main" id="{91E3998F-6497-4044-B861-2E0E8A6E97D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478703" y="3930164"/>
            <a:ext cx="7934325" cy="2857500"/>
          </a:xfrm>
          <a:prstGeom prst="rect">
            <a:avLst/>
          </a:prstGeom>
        </p:spPr>
      </p:pic>
      <p:pic>
        <p:nvPicPr>
          <p:cNvPr id="9" name="Picture 8">
            <a:extLst>
              <a:ext uri="{FF2B5EF4-FFF2-40B4-BE49-F238E27FC236}">
                <a16:creationId xmlns:a16="http://schemas.microsoft.com/office/drawing/2014/main" id="{CB6C4FC0-51F6-4791-8E92-A22FCE35F0C8}"/>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3887" t="5698" r="7033" b="6584"/>
          <a:stretch/>
        </p:blipFill>
        <p:spPr>
          <a:xfrm>
            <a:off x="7051432" y="510138"/>
            <a:ext cx="4633546" cy="3042138"/>
          </a:xfrm>
          <a:prstGeom prst="rect">
            <a:avLst/>
          </a:prstGeom>
        </p:spPr>
      </p:pic>
    </p:spTree>
    <p:extLst>
      <p:ext uri="{BB962C8B-B14F-4D97-AF65-F5344CB8AC3E}">
        <p14:creationId xmlns:p14="http://schemas.microsoft.com/office/powerpoint/2010/main" val="2734900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57F7B-CE51-42B2-AFD5-C5932848BC47}"/>
              </a:ext>
            </a:extLst>
          </p:cNvPr>
          <p:cNvSpPr>
            <a:spLocks noGrp="1"/>
          </p:cNvSpPr>
          <p:nvPr>
            <p:ph type="title"/>
          </p:nvPr>
        </p:nvSpPr>
        <p:spPr/>
        <p:txBody>
          <a:bodyPr/>
          <a:lstStyle/>
          <a:p>
            <a:r>
              <a:rPr lang="en-US" b="1" dirty="0"/>
              <a:t>Hacking</a:t>
            </a:r>
          </a:p>
        </p:txBody>
      </p:sp>
      <p:sp>
        <p:nvSpPr>
          <p:cNvPr id="3" name="Content Placeholder 2">
            <a:extLst>
              <a:ext uri="{FF2B5EF4-FFF2-40B4-BE49-F238E27FC236}">
                <a16:creationId xmlns:a16="http://schemas.microsoft.com/office/drawing/2014/main" id="{3E27CEE9-AC82-427B-8889-8E38CA278D28}"/>
              </a:ext>
            </a:extLst>
          </p:cNvPr>
          <p:cNvSpPr>
            <a:spLocks noGrp="1"/>
          </p:cNvSpPr>
          <p:nvPr>
            <p:ph idx="1"/>
          </p:nvPr>
        </p:nvSpPr>
        <p:spPr>
          <a:xfrm>
            <a:off x="838199" y="1825625"/>
            <a:ext cx="6907823" cy="4821360"/>
          </a:xfrm>
        </p:spPr>
        <p:txBody>
          <a:bodyPr/>
          <a:lstStyle/>
          <a:p>
            <a:r>
              <a:rPr lang="en-US" b="0" i="0" dirty="0">
                <a:solidFill>
                  <a:srgbClr val="000000"/>
                </a:solidFill>
                <a:effectLst/>
                <a:latin typeface="Graphik"/>
              </a:rPr>
              <a:t>Hacking refers to activities that seek to compromise digital devices, such as computers, smartphones, tablets, and even entire networks. And while hacking might not always be for malicious purposes, nowadays most references to hacking, and hackers, characterize it/them as unlawful activity by cybercriminals—motivated by financial gain, protest, information gathering (spying)</a:t>
            </a:r>
            <a:endParaRPr lang="en-US" dirty="0"/>
          </a:p>
        </p:txBody>
      </p:sp>
      <p:pic>
        <p:nvPicPr>
          <p:cNvPr id="5" name="Picture 4">
            <a:extLst>
              <a:ext uri="{FF2B5EF4-FFF2-40B4-BE49-F238E27FC236}">
                <a16:creationId xmlns:a16="http://schemas.microsoft.com/office/drawing/2014/main" id="{2FF3F1D2-467F-4EE7-86F4-3C9B797A507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flipH="1">
            <a:off x="7946049" y="365125"/>
            <a:ext cx="3272937" cy="3500467"/>
          </a:xfrm>
          <a:prstGeom prst="rect">
            <a:avLst/>
          </a:prstGeom>
        </p:spPr>
      </p:pic>
      <p:pic>
        <p:nvPicPr>
          <p:cNvPr id="7" name="Picture 6">
            <a:extLst>
              <a:ext uri="{FF2B5EF4-FFF2-40B4-BE49-F238E27FC236}">
                <a16:creationId xmlns:a16="http://schemas.microsoft.com/office/drawing/2014/main" id="{70B3B712-7C53-43F9-BC43-B9E425A6FFD3}"/>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684118" y="4079632"/>
            <a:ext cx="4103436" cy="2778368"/>
          </a:xfrm>
          <a:prstGeom prst="rect">
            <a:avLst/>
          </a:prstGeom>
        </p:spPr>
      </p:pic>
    </p:spTree>
    <p:extLst>
      <p:ext uri="{BB962C8B-B14F-4D97-AF65-F5344CB8AC3E}">
        <p14:creationId xmlns:p14="http://schemas.microsoft.com/office/powerpoint/2010/main" val="1307888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690C23-77B2-4E32-B3A4-01D8BF1F9125}"/>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106" t="5798" r="3921" b="13060"/>
          <a:stretch/>
        </p:blipFill>
        <p:spPr>
          <a:xfrm>
            <a:off x="8546126" y="1388390"/>
            <a:ext cx="3357266" cy="3132916"/>
          </a:xfrm>
          <a:prstGeom prst="rect">
            <a:avLst/>
          </a:prstGeom>
        </p:spPr>
      </p:pic>
      <p:sp>
        <p:nvSpPr>
          <p:cNvPr id="2" name="Title 1">
            <a:extLst>
              <a:ext uri="{FF2B5EF4-FFF2-40B4-BE49-F238E27FC236}">
                <a16:creationId xmlns:a16="http://schemas.microsoft.com/office/drawing/2014/main" id="{8E9F8B09-16FE-48C1-95C1-4F40A2B2F8D1}"/>
              </a:ext>
            </a:extLst>
          </p:cNvPr>
          <p:cNvSpPr>
            <a:spLocks noGrp="1"/>
          </p:cNvSpPr>
          <p:nvPr>
            <p:ph type="title"/>
          </p:nvPr>
        </p:nvSpPr>
        <p:spPr/>
        <p:txBody>
          <a:bodyPr/>
          <a:lstStyle/>
          <a:p>
            <a:r>
              <a:rPr lang="en-US" b="1" dirty="0"/>
              <a:t>How to protect yourself from Cybercrime</a:t>
            </a:r>
          </a:p>
        </p:txBody>
      </p:sp>
      <p:sp>
        <p:nvSpPr>
          <p:cNvPr id="3" name="Content Placeholder 2">
            <a:extLst>
              <a:ext uri="{FF2B5EF4-FFF2-40B4-BE49-F238E27FC236}">
                <a16:creationId xmlns:a16="http://schemas.microsoft.com/office/drawing/2014/main" id="{2E1F5468-4C9D-40F4-ADA7-6B4F38128F79}"/>
              </a:ext>
            </a:extLst>
          </p:cNvPr>
          <p:cNvSpPr>
            <a:spLocks noGrp="1"/>
          </p:cNvSpPr>
          <p:nvPr>
            <p:ph idx="1"/>
          </p:nvPr>
        </p:nvSpPr>
        <p:spPr>
          <a:xfrm>
            <a:off x="838200" y="1825625"/>
            <a:ext cx="10515600" cy="4583967"/>
          </a:xfrm>
        </p:spPr>
        <p:txBody>
          <a:bodyPr>
            <a:normAutofit/>
          </a:bodyPr>
          <a:lstStyle/>
          <a:p>
            <a:r>
              <a:rPr lang="en-US" dirty="0"/>
              <a:t>Use an anti-virus software </a:t>
            </a:r>
          </a:p>
          <a:p>
            <a:r>
              <a:rPr lang="en-US" dirty="0"/>
              <a:t>Keep your software updated</a:t>
            </a:r>
          </a:p>
          <a:p>
            <a:r>
              <a:rPr lang="en-US" dirty="0"/>
              <a:t>Use strong passwords</a:t>
            </a:r>
          </a:p>
          <a:p>
            <a:r>
              <a:rPr lang="en-US" dirty="0"/>
              <a:t>Change your passwords regularly</a:t>
            </a:r>
          </a:p>
          <a:p>
            <a:r>
              <a:rPr lang="en-US" dirty="0"/>
              <a:t>Keep up to date on major security breaches</a:t>
            </a:r>
          </a:p>
          <a:p>
            <a:r>
              <a:rPr lang="en-US" dirty="0"/>
              <a:t>Contact companies directly about suspicious requests</a:t>
            </a:r>
          </a:p>
          <a:p>
            <a:r>
              <a:rPr lang="en-US" dirty="0"/>
              <a:t>Do not click on links in spam emails or untrusted websites</a:t>
            </a:r>
          </a:p>
          <a:p>
            <a:r>
              <a:rPr lang="en-US" dirty="0"/>
              <a:t>Do not give out personal information unless secure</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33342730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TotalTime>
  <Words>274</Words>
  <Application>Microsoft Office PowerPoint</Application>
  <PresentationFormat>Widescreen</PresentationFormat>
  <Paragraphs>25</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Arial</vt:lpstr>
      <vt:lpstr>Calibri</vt:lpstr>
      <vt:lpstr>Calibri Light</vt:lpstr>
      <vt:lpstr>Graphik</vt:lpstr>
      <vt:lpstr>Office Theme</vt:lpstr>
      <vt:lpstr>Cybercrime</vt:lpstr>
      <vt:lpstr>What is Cybercrime</vt:lpstr>
      <vt:lpstr>Cybercrime method</vt:lpstr>
      <vt:lpstr>Identity theft</vt:lpstr>
      <vt:lpstr>Phishing</vt:lpstr>
      <vt:lpstr>Hacking</vt:lpstr>
      <vt:lpstr>How to protect yourself from Cybercrime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Cyber crime</dc:title>
  <dc:creator>Rakan nahhas</dc:creator>
  <cp:lastModifiedBy>Munir Haddad</cp:lastModifiedBy>
  <cp:revision>17</cp:revision>
  <dcterms:created xsi:type="dcterms:W3CDTF">2022-02-21T13:42:33Z</dcterms:created>
  <dcterms:modified xsi:type="dcterms:W3CDTF">2023-03-29T16:48:40Z</dcterms:modified>
</cp:coreProperties>
</file>