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57" r:id="rId5"/>
    <p:sldId id="261" r:id="rId6"/>
    <p:sldId id="263" r:id="rId7"/>
    <p:sldId id="262"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37" autoAdjust="0"/>
  </p:normalViewPr>
  <p:slideViewPr>
    <p:cSldViewPr>
      <p:cViewPr>
        <p:scale>
          <a:sx n="90" d="100"/>
          <a:sy n="90" d="100"/>
        </p:scale>
        <p:origin x="-3114" y="-678"/>
      </p:cViewPr>
      <p:guideLst>
        <p:guide orient="horz" pos="2160"/>
        <p:guide pos="2880"/>
      </p:guideLst>
    </p:cSldViewPr>
  </p:slideViewPr>
  <p:outlineViewPr>
    <p:cViewPr>
      <p:scale>
        <a:sx n="33" d="100"/>
        <a:sy n="33" d="100"/>
      </p:scale>
      <p:origin x="228" y="7661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0DFDB-A2F1-4C90-9D5B-68CFE84D9BA4}" type="datetimeFigureOut">
              <a:rPr lang="en-US" smtClean="0"/>
              <a:t>3/23/2023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E20B1-DBD5-4BE5-AD8F-710E0C8376C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3E20B1-DBD5-4BE5-AD8F-710E0C8376C6}"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948273-12A4-43C0-95C8-E82D20565743}"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48273-12A4-43C0-95C8-E82D20565743}"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48273-12A4-43C0-95C8-E82D20565743}"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48273-12A4-43C0-95C8-E82D20565743}"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48273-12A4-43C0-95C8-E82D20565743}"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948273-12A4-43C0-95C8-E82D20565743}"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948273-12A4-43C0-95C8-E82D20565743}"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948273-12A4-43C0-95C8-E82D20565743}"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48273-12A4-43C0-95C8-E82D20565743}"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48273-12A4-43C0-95C8-E82D20565743}"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48273-12A4-43C0-95C8-E82D20565743}"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6224C-2F1F-4DF6-908E-DE49A73D6E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48273-12A4-43C0-95C8-E82D20565743}" type="datetimeFigureOut">
              <a:rPr lang="en-US" smtClean="0"/>
              <a:t>3/23/2023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6224C-2F1F-4DF6-908E-DE49A73D6E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yrln8nyVBL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ationalonlinesafety.com/wakeupwednesday/what-is-online-safety" TargetMode="External"/><Relationship Id="rId2" Type="http://schemas.openxmlformats.org/officeDocument/2006/relationships/hyperlink" Target="https://o.uk/post/staying-safe-online-top-tips" TargetMode="External"/><Relationship Id="rId1" Type="http://schemas.openxmlformats.org/officeDocument/2006/relationships/slideLayout" Target="../slideLayouts/slideLayout2.xml"/><Relationship Id="rId4" Type="http://schemas.openxmlformats.org/officeDocument/2006/relationships/hyperlink" Target="https://www.nidirect.gov.uk/articles/staying-safe-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Staying safe online</a:t>
            </a:r>
            <a:endParaRPr lang="en-US" dirty="0"/>
          </a:p>
        </p:txBody>
      </p:sp>
      <p:sp>
        <p:nvSpPr>
          <p:cNvPr id="3" name="Subtitle 2"/>
          <p:cNvSpPr>
            <a:spLocks noGrp="1"/>
          </p:cNvSpPr>
          <p:nvPr>
            <p:ph type="subTitle" idx="1"/>
          </p:nvPr>
        </p:nvSpPr>
        <p:spPr/>
        <p:txBody>
          <a:bodyPr/>
          <a:lstStyle/>
          <a:p>
            <a:r>
              <a:rPr lang="en-US" dirty="0" smtClean="0">
                <a:solidFill>
                  <a:srgbClr val="66CCFF"/>
                </a:solidFill>
              </a:rPr>
              <a:t>By </a:t>
            </a:r>
            <a:r>
              <a:rPr lang="en-US" dirty="0">
                <a:solidFill>
                  <a:srgbClr val="66CCFF"/>
                </a:solidFill>
              </a:rPr>
              <a:t>T</a:t>
            </a:r>
            <a:r>
              <a:rPr lang="en-US" dirty="0" smtClean="0">
                <a:solidFill>
                  <a:srgbClr val="66CCFF"/>
                </a:solidFill>
              </a:rPr>
              <a:t>halia Zureik and Leen Kurdi </a:t>
            </a:r>
            <a:endParaRPr lang="en-US" dirty="0">
              <a:solidFill>
                <a:srgbClr val="66CC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Introduction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Good day students! Today we will discuss internet safety. We are moving in this lesson to teach students how to stay safe online and about what keeping themselves safe online is.</a:t>
            </a:r>
            <a:r>
              <a:rPr lang="en-US" dirty="0" smtClean="0">
                <a:latin typeface="Times New Roman" pitchFamily="18" charset="0"/>
                <a:cs typeface="Times New Roman" pitchFamily="18" charset="0"/>
              </a:rPr>
              <a:t> Being safe on the internet means avoiding risks and harms that could harm personal information, occur in unsafe communications, or even have a negative impact on one's mental health and wellbeing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should stay safe online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3076" name="Picture 4" descr="Staying Safe Online - Top Tips"/>
          <p:cNvPicPr>
            <a:picLocks noChangeAspect="1" noChangeArrowheads="1"/>
          </p:cNvPicPr>
          <p:nvPr/>
        </p:nvPicPr>
        <p:blipFill>
          <a:blip r:embed="rId2"/>
          <a:srcRect/>
          <a:stretch>
            <a:fillRect/>
          </a:stretch>
        </p:blipFill>
        <p:spPr bwMode="auto">
          <a:xfrm>
            <a:off x="685800" y="1066800"/>
            <a:ext cx="7772400" cy="54327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sz="3200" dirty="0" smtClean="0">
                <a:latin typeface="Times New Roman" pitchFamily="18" charset="0"/>
                <a:cs typeface="Times New Roman" pitchFamily="18" charset="0"/>
              </a:rPr>
              <a:t>What are the benefit</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of staying safe on the internet?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905000"/>
            <a:ext cx="8229600" cy="4525963"/>
          </a:xfrm>
        </p:spPr>
        <p:txBody>
          <a:bodyPr>
            <a:normAutofit/>
          </a:bodyPr>
          <a:lstStyle/>
          <a:p>
            <a:r>
              <a:rPr lang="en-US" sz="2800" dirty="0" smtClean="0">
                <a:latin typeface="Times New Roman" pitchFamily="18" charset="0"/>
                <a:cs typeface="Times New Roman" pitchFamily="18" charset="0"/>
              </a:rPr>
              <a:t>The majority of people keep a lot of private information on their laptops. Personal information could be stolen or accidentally erased from your computer if you don't manage it correctly when you're online. There are countless ways for your computer to be attacked online.</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fontScale="90000"/>
          </a:bodyPr>
          <a:lstStyle/>
          <a:p>
            <a:r>
              <a:rPr lang="en-US" dirty="0" smtClean="0"/>
              <a:t>The effect of staying safe on the internet</a:t>
            </a:r>
            <a:endParaRPr lang="en-US" dirty="0"/>
          </a:p>
        </p:txBody>
      </p:sp>
      <p:sp>
        <p:nvSpPr>
          <p:cNvPr id="3" name="Content Placeholder 2"/>
          <p:cNvSpPr>
            <a:spLocks noGrp="1"/>
          </p:cNvSpPr>
          <p:nvPr>
            <p:ph idx="1"/>
          </p:nvPr>
        </p:nvSpPr>
        <p:spPr/>
        <p:txBody>
          <a:bodyPr/>
          <a:lstStyle/>
          <a:p>
            <a:r>
              <a:rPr lang="en-US" dirty="0" smtClean="0"/>
              <a:t>Staying online will make allow  people to be safer from cyber issues because if those problems get out of hand, it could be harder for people to use the internet. Now that we have those issues are under control, life is safer in the time of cyber difficulties.</a:t>
            </a:r>
            <a:endParaRPr lang="en-US" dirty="0"/>
          </a:p>
        </p:txBody>
      </p:sp>
      <p:cxnSp>
        <p:nvCxnSpPr>
          <p:cNvPr id="5" name="Straight Connector 4"/>
          <p:cNvCxnSpPr/>
          <p:nvPr/>
        </p:nvCxnSpPr>
        <p:spPr>
          <a:xfrm>
            <a:off x="228600" y="1066800"/>
            <a:ext cx="8458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10 tips to stay safe on the internet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Get </a:t>
            </a:r>
            <a:r>
              <a:rPr lang="en-US" b="1" dirty="0"/>
              <a:t>the latest anti-virus and firewall </a:t>
            </a:r>
            <a:r>
              <a:rPr lang="en-US" b="1" dirty="0" smtClean="0"/>
              <a:t>software.</a:t>
            </a:r>
          </a:p>
          <a:p>
            <a:r>
              <a:rPr lang="en-US" b="1" dirty="0" smtClean="0"/>
              <a:t>Update </a:t>
            </a:r>
            <a:r>
              <a:rPr lang="en-US" b="1" dirty="0"/>
              <a:t>your internet </a:t>
            </a:r>
            <a:r>
              <a:rPr lang="en-US" b="1" dirty="0" smtClean="0"/>
              <a:t>browser.</a:t>
            </a:r>
            <a:endParaRPr lang="en-US" b="1" dirty="0"/>
          </a:p>
          <a:p>
            <a:r>
              <a:rPr lang="en-US" b="1" dirty="0"/>
              <a:t>Create a strong and easy-to-remember </a:t>
            </a:r>
            <a:r>
              <a:rPr lang="en-US" b="1" dirty="0" smtClean="0"/>
              <a:t>password.</a:t>
            </a:r>
          </a:p>
          <a:p>
            <a:r>
              <a:rPr lang="en-US" b="1" dirty="0" smtClean="0"/>
              <a:t>Use </a:t>
            </a:r>
            <a:r>
              <a:rPr lang="en-US" b="1" dirty="0"/>
              <a:t>a different password to the one you use for other </a:t>
            </a:r>
            <a:r>
              <a:rPr lang="en-US" b="1" dirty="0" smtClean="0"/>
              <a:t>services.</a:t>
            </a:r>
          </a:p>
          <a:p>
            <a:r>
              <a:rPr lang="en-US" b="1" dirty="0"/>
              <a:t>Change your password on a regular </a:t>
            </a:r>
            <a:r>
              <a:rPr lang="en-US" b="1" dirty="0" smtClean="0"/>
              <a:t>basis.</a:t>
            </a:r>
          </a:p>
          <a:p>
            <a:r>
              <a:rPr lang="en-US" b="1" dirty="0"/>
              <a:t> Never share your </a:t>
            </a:r>
            <a:r>
              <a:rPr lang="en-US" b="1" dirty="0" smtClean="0"/>
              <a:t>password.</a:t>
            </a:r>
          </a:p>
          <a:p>
            <a:r>
              <a:rPr lang="en-US" b="1" dirty="0"/>
              <a:t>Don’t let your browser remember your log on </a:t>
            </a:r>
            <a:r>
              <a:rPr lang="en-US" b="1" dirty="0" smtClean="0"/>
              <a:t>details.</a:t>
            </a:r>
          </a:p>
          <a:p>
            <a:r>
              <a:rPr lang="en-US" b="1" dirty="0"/>
              <a:t> </a:t>
            </a:r>
            <a:r>
              <a:rPr lang="en-US" b="1" dirty="0" smtClean="0"/>
              <a:t>don’t reply to people you don’t know.</a:t>
            </a:r>
          </a:p>
          <a:p>
            <a:r>
              <a:rPr lang="en-US" b="1" dirty="0"/>
              <a:t>Learn to spot fake emails and </a:t>
            </a:r>
            <a:r>
              <a:rPr lang="en-US" b="1" dirty="0" smtClean="0"/>
              <a:t>websites.</a:t>
            </a:r>
          </a:p>
          <a:p>
            <a:r>
              <a:rPr lang="en-US" b="1" dirty="0"/>
              <a:t> Avoid online fraud and con </a:t>
            </a:r>
            <a:r>
              <a:rPr lang="en-US" b="1" dirty="0" smtClean="0"/>
              <a:t>tricks.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A video to summarize this topic</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u="sng" dirty="0">
                <a:hlinkClick r:id="rId2"/>
              </a:rPr>
              <a:t>https://</a:t>
            </a:r>
            <a:r>
              <a:rPr lang="en-US" u="sng" dirty="0" smtClean="0">
                <a:hlinkClick r:id="rId2"/>
              </a:rPr>
              <a:t>youtu.be/yrln8nyVBLU</a:t>
            </a:r>
            <a:endParaRPr lang="en-US" u="sng" dirty="0" smtClean="0"/>
          </a:p>
          <a:p>
            <a:endParaRPr lang="en-US" dirty="0" smtClean="0"/>
          </a:p>
          <a:p>
            <a:pPr algn="ctr">
              <a:buNone/>
            </a:pPr>
            <a:r>
              <a:rPr lang="en-US" sz="4400" b="1" dirty="0" smtClean="0">
                <a:latin typeface="Times New Roman" pitchFamily="18" charset="0"/>
                <a:cs typeface="Times New Roman" pitchFamily="18" charset="0"/>
              </a:rPr>
              <a:t>Questions to check your understanding </a:t>
            </a:r>
          </a:p>
          <a:p>
            <a:pPr marL="457200" indent="-457200">
              <a:buFont typeface="+mj-lt"/>
              <a:buAutoNum type="arabicPeriod"/>
            </a:pPr>
            <a:r>
              <a:rPr lang="en-US" sz="2400" dirty="0" smtClean="0">
                <a:latin typeface="Times New Roman" pitchFamily="18" charset="0"/>
                <a:cs typeface="Times New Roman" pitchFamily="18" charset="0"/>
              </a:rPr>
              <a:t>What are 2 ways of staying safe online?</a:t>
            </a:r>
          </a:p>
          <a:p>
            <a:pPr marL="457200" indent="-457200">
              <a:buFont typeface="+mj-lt"/>
              <a:buAutoNum type="arabicPeriod"/>
            </a:pPr>
            <a:r>
              <a:rPr lang="en-US" sz="2400" dirty="0" smtClean="0">
                <a:latin typeface="Times New Roman" pitchFamily="18" charset="0"/>
                <a:cs typeface="Times New Roman" pitchFamily="18" charset="0"/>
              </a:rPr>
              <a:t>Why is it important to stay safe on the internet?</a:t>
            </a:r>
          </a:p>
          <a:p>
            <a:pPr>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a:bodyPr>
          <a:lstStyle/>
          <a:p>
            <a:r>
              <a:rPr lang="en-US" dirty="0" smtClean="0">
                <a:hlinkClick r:id="rId2"/>
              </a:rPr>
              <a:t>https://o.uk/post/staying-safe-online-top-tips</a:t>
            </a:r>
            <a:endParaRPr lang="en-US" dirty="0" smtClean="0"/>
          </a:p>
          <a:p>
            <a:r>
              <a:rPr lang="en-US" dirty="0" smtClean="0">
                <a:hlinkClick r:id="rId3"/>
              </a:rPr>
              <a:t>https://nationalonlinesafety.com/wakeupwednesday/what-is-online-safety#:~:text=Being%20safe%20online%20means%20individuals,their%20mental%20health%20and%20wellbeing</a:t>
            </a:r>
            <a:r>
              <a:rPr lang="en-US" dirty="0" smtClean="0"/>
              <a:t>.</a:t>
            </a:r>
          </a:p>
          <a:p>
            <a:r>
              <a:rPr lang="en-US" dirty="0" smtClean="0">
                <a:hlinkClick r:id="rId4"/>
              </a:rPr>
              <a:t>https://www.nidirect.gov.uk/articles/staying-safe-online#:~:text=Most%20people%20store%20a%20lot,of%20ways%20over%20the%20internet</a:t>
            </a:r>
            <a:r>
              <a:rPr lang="en-US" dirty="0" smtClean="0"/>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191</Words>
  <Application>Microsoft Office PowerPoint</Application>
  <PresentationFormat>On-screen Show (4:3)</PresentationFormat>
  <Paragraphs>32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Staying safe online</vt:lpstr>
      <vt:lpstr>Introduction </vt:lpstr>
      <vt:lpstr>how we should stay safe online</vt:lpstr>
      <vt:lpstr>What are the benefit of staying safe on the internet?</vt:lpstr>
      <vt:lpstr>The effect of staying safe on the internet</vt:lpstr>
      <vt:lpstr>10 tips to stay safe on the internet</vt:lpstr>
      <vt:lpstr>A video to summarize this topic</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cp:revision>
  <dcterms:created xsi:type="dcterms:W3CDTF">2023-03-23T20:29:55Z</dcterms:created>
  <dcterms:modified xsi:type="dcterms:W3CDTF">2023-03-23T22:15:16Z</dcterms:modified>
</cp:coreProperties>
</file>