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93AD-8D7C-43DB-B07A-D7EE820D9C68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3D9F7-F287-4A12-A1C4-E8847F1877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thalia zureik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>What is a hacker </a:t>
            </a:r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+mj-lt"/>
              </a:rPr>
              <a:t>A hacker is a person skilled in information technology who uses their technical knowledge to achieve a goal or overcome an obstacle ,within a computerized system by non-standard means </a:t>
            </a:r>
            <a:r>
              <a:rPr lang="en-US" sz="4400" dirty="0" smtClean="0">
                <a:latin typeface="+mj-lt"/>
              </a:rPr>
              <a:t>.</a:t>
            </a:r>
            <a:endParaRPr lang="en-US" sz="44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Types of hackers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types of hackers like:</a:t>
            </a:r>
          </a:p>
          <a:p>
            <a:r>
              <a:rPr lang="en-US" dirty="0" smtClean="0"/>
              <a:t>Phishing </a:t>
            </a:r>
          </a:p>
          <a:p>
            <a:r>
              <a:rPr lang="en-US" dirty="0" smtClean="0"/>
              <a:t>Ransom </a:t>
            </a:r>
          </a:p>
          <a:p>
            <a:r>
              <a:rPr lang="en-US" dirty="0" smtClean="0"/>
              <a:t>Adware </a:t>
            </a:r>
          </a:p>
          <a:p>
            <a:r>
              <a:rPr lang="en-US" dirty="0" smtClean="0"/>
              <a:t>Spyware</a:t>
            </a:r>
          </a:p>
          <a:p>
            <a:r>
              <a:rPr lang="en-US" dirty="0" smtClean="0"/>
              <a:t>Ect…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3400" y="18288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00" y="23622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0" y="29718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3400" y="35814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33400" y="41148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3400" y="47244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1000" y="1600200"/>
            <a:ext cx="457200" cy="457200"/>
          </a:xfrm>
          <a:prstGeom prst="star5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ll MT" pitchFamily="18" charset="0"/>
              </a:rPr>
              <a:t>How to stay safe online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stay safe online by changing you passwords regularly ,when you change you passwords regularly it makes it harder for hackers to hack you .</a:t>
            </a:r>
          </a:p>
          <a:p>
            <a:r>
              <a:rPr lang="en-US" dirty="0" smtClean="0"/>
              <a:t>Note </a:t>
            </a:r>
          </a:p>
          <a:p>
            <a:pPr>
              <a:buNone/>
            </a:pPr>
            <a:r>
              <a:rPr lang="en-US" dirty="0" smtClean="0"/>
              <a:t>    In your passwords make sure to use upper and lower case letters with numbers, symbols and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8 characters  long ,for security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3400" y="18288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81000" y="3657600"/>
            <a:ext cx="457200" cy="457200"/>
          </a:xfrm>
          <a:prstGeom prst="star5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ell MT" pitchFamily="18" charset="0"/>
              </a:rPr>
              <a:t>What to do if you revive a scam email </a:t>
            </a:r>
            <a:endParaRPr lang="en-US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you might receive an email that says that you have won 100JDs or a new phone, car, ect.. and the scam gives you a link, but if you do actually open the link the hacker can track down you location! </a:t>
            </a:r>
          </a:p>
          <a:p>
            <a:r>
              <a:rPr lang="en-US" dirty="0" smtClean="0"/>
              <a:t>So how do you avoid it? Firstly you can delete the email without opening it also , you can ask an adult or teacher for help.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3400" y="18288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00" y="4343400"/>
            <a:ext cx="152400" cy="152400"/>
          </a:xfrm>
          <a:prstGeom prst="ellipse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reading!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always be careful on the interment its not safe </a:t>
            </a:r>
            <a:r>
              <a:rPr lang="en-US" dirty="0" smtClean="0">
                <a:sym typeface="Wingdings" pitchFamily="2" charset="2"/>
              </a:rPr>
              <a:t> </a:t>
            </a:r>
          </a:p>
          <a:p>
            <a:r>
              <a:rPr lang="en-US" dirty="0" smtClean="0">
                <a:sym typeface="Wingdings" pitchFamily="2" charset="2"/>
              </a:rPr>
              <a:t>Just make sure to not reply to anonyms people at all cases!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computer</vt:lpstr>
      <vt:lpstr>What is a hacker </vt:lpstr>
      <vt:lpstr>Types of hackers </vt:lpstr>
      <vt:lpstr>How to stay safe online </vt:lpstr>
      <vt:lpstr>What to do if you revive a scam email </vt:lpstr>
      <vt:lpstr>Thank you for reading!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</dc:title>
  <dc:creator>user</dc:creator>
  <cp:lastModifiedBy>user</cp:lastModifiedBy>
  <cp:revision>5</cp:revision>
  <dcterms:created xsi:type="dcterms:W3CDTF">2022-09-23T10:46:28Z</dcterms:created>
  <dcterms:modified xsi:type="dcterms:W3CDTF">2022-09-23T11:26:57Z</dcterms:modified>
</cp:coreProperties>
</file>