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0760B0FC-FCC9-4CDA-9AF6-3386B3F1B17B}" type="datetimeFigureOut">
              <a:rPr lang="en-US" smtClean="0"/>
              <a:t>3/29/2023</a:t>
            </a:fld>
            <a:endParaRPr lang="en-US"/>
          </a:p>
        </p:txBody>
      </p:sp>
      <p:sp>
        <p:nvSpPr>
          <p:cNvPr id="8" name="Slide Number Placeholder 7"/>
          <p:cNvSpPr>
            <a:spLocks noGrp="1"/>
          </p:cNvSpPr>
          <p:nvPr>
            <p:ph type="sldNum" sz="quarter" idx="11"/>
          </p:nvPr>
        </p:nvSpPr>
        <p:spPr/>
        <p:txBody>
          <a:bodyPr/>
          <a:lstStyle/>
          <a:p>
            <a:fld id="{4198769E-42E5-46EF-814D-86336F77183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0B0FC-FCC9-4CDA-9AF6-3386B3F1B17B}"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0B0FC-FCC9-4CDA-9AF6-3386B3F1B17B}"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60B0FC-FCC9-4CDA-9AF6-3386B3F1B17B}"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60B0FC-FCC9-4CDA-9AF6-3386B3F1B17B}"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760B0FC-FCC9-4CDA-9AF6-3386B3F1B17B}"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8769E-42E5-46EF-814D-86336F771834}"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760B0FC-FCC9-4CDA-9AF6-3386B3F1B17B}"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8769E-42E5-46EF-814D-86336F771834}"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60B0FC-FCC9-4CDA-9AF6-3386B3F1B17B}"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0B0FC-FCC9-4CDA-9AF6-3386B3F1B17B}"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0B0FC-FCC9-4CDA-9AF6-3386B3F1B17B}"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0B0FC-FCC9-4CDA-9AF6-3386B3F1B17B}"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8769E-42E5-46EF-814D-86336F77183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0760B0FC-FCC9-4CDA-9AF6-3386B3F1B17B}" type="datetimeFigureOut">
              <a:rPr lang="en-US" smtClean="0"/>
              <a:t>3/29/2023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4198769E-42E5-46EF-814D-86336F771834}"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1"/>
            <a:ext cx="7315200" cy="1219200"/>
          </a:xfrm>
        </p:spPr>
        <p:txBody>
          <a:bodyPr/>
          <a:lstStyle/>
          <a:p>
            <a:pPr algn="ctr"/>
            <a:r>
              <a:rPr lang="ar-JO" dirty="0" smtClean="0"/>
              <a:t>يوسف الربضي</a:t>
            </a:r>
            <a:endParaRPr lang="en-US" dirty="0"/>
          </a:p>
        </p:txBody>
      </p:sp>
      <p:sp>
        <p:nvSpPr>
          <p:cNvPr id="3" name="Subtitle 2"/>
          <p:cNvSpPr>
            <a:spLocks noGrp="1"/>
          </p:cNvSpPr>
          <p:nvPr>
            <p:ph type="subTitle" idx="1"/>
          </p:nvPr>
        </p:nvSpPr>
        <p:spPr>
          <a:xfrm>
            <a:off x="838200" y="2971800"/>
            <a:ext cx="7315200" cy="1144632"/>
          </a:xfrm>
        </p:spPr>
        <p:txBody>
          <a:bodyPr>
            <a:normAutofit/>
          </a:bodyPr>
          <a:lstStyle/>
          <a:p>
            <a:pPr algn="ctr"/>
            <a:r>
              <a:rPr lang="ar-JO" sz="4800" dirty="0" smtClean="0"/>
              <a:t>الحاسوب</a:t>
            </a:r>
            <a:endParaRPr lang="en-US" sz="4800" dirty="0"/>
          </a:p>
        </p:txBody>
      </p:sp>
    </p:spTree>
    <p:extLst>
      <p:ext uri="{BB962C8B-B14F-4D97-AF65-F5344CB8AC3E}">
        <p14:creationId xmlns:p14="http://schemas.microsoft.com/office/powerpoint/2010/main" val="2049374076"/>
      </p:ext>
    </p:extLst>
  </p:cSld>
  <p:clrMapOvr>
    <a:masterClrMapping/>
  </p:clrMapOvr>
  <mc:AlternateContent xmlns:mc="http://schemas.openxmlformats.org/markup-compatibility/2006">
    <mc:Choice xmlns:p14="http://schemas.microsoft.com/office/powerpoint/2010/main" Requires="p14">
      <p:transition spd="slow">
        <p14:flash/>
        <p:sndAc>
          <p:stSnd>
            <p:snd r:embed="rId2" name="camera.wav"/>
          </p:stSnd>
        </p:sndAc>
      </p:transition>
    </mc:Choice>
    <mc:Fallback>
      <p:transition spd="slow">
        <p:fade/>
        <p:sndAc>
          <p:stSnd>
            <p:snd r:embed="rId2" name="camera.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838200"/>
          </a:xfrm>
        </p:spPr>
        <p:txBody>
          <a:bodyPr/>
          <a:lstStyle/>
          <a:p>
            <a:pPr algn="ctr"/>
            <a:r>
              <a:rPr lang="ar-JO" dirty="0" smtClean="0"/>
              <a:t>توفير التواصل</a:t>
            </a:r>
            <a:endParaRPr lang="en-US" dirty="0"/>
          </a:p>
        </p:txBody>
      </p:sp>
      <p:sp>
        <p:nvSpPr>
          <p:cNvPr id="3" name="Subtitle 2"/>
          <p:cNvSpPr>
            <a:spLocks noGrp="1"/>
          </p:cNvSpPr>
          <p:nvPr>
            <p:ph type="subTitle" idx="1"/>
          </p:nvPr>
        </p:nvSpPr>
        <p:spPr>
          <a:xfrm>
            <a:off x="990600" y="990600"/>
            <a:ext cx="7315200" cy="3581400"/>
          </a:xfrm>
        </p:spPr>
        <p:txBody>
          <a:bodyPr/>
          <a:lstStyle/>
          <a:p>
            <a:pPr algn="r"/>
            <a:r>
              <a:rPr lang="ar-JO" sz="3600" dirty="0"/>
              <a:t>يتمحور استخدام الكمبيوتر في التواصل من خلال استخدام البريد الإلكتروني، والمدونات، والمواقع الإلكترونية، والدردشات المرئية، والاتصالات عبر الإنترنت،وشبكات التواصل الاجتماعي، والتي جميعها أدت إلى إلغاء البريد العادي والهواتف الأرضية</a:t>
            </a:r>
            <a:r>
              <a:rPr lang="ar-JO" sz="3600" dirty="0" smtClean="0"/>
              <a:t>.</a:t>
            </a:r>
            <a:endParaRPr lang="ar-JO" dirty="0"/>
          </a:p>
        </p:txBody>
      </p:sp>
    </p:spTree>
    <p:extLst>
      <p:ext uri="{BB962C8B-B14F-4D97-AF65-F5344CB8AC3E}">
        <p14:creationId xmlns:p14="http://schemas.microsoft.com/office/powerpoint/2010/main" val="3649633887"/>
      </p:ext>
    </p:extLst>
  </p:cSld>
  <p:clrMapOvr>
    <a:masterClrMapping/>
  </p:clrMapOvr>
  <mc:AlternateContent xmlns:mc="http://schemas.openxmlformats.org/markup-compatibility/2006">
    <mc:Choice xmlns:p14="http://schemas.microsoft.com/office/powerpoint/2010/main" Requires="p14">
      <p:transition spd="slow" p14:dur="1300">
        <p14:pan dir="u"/>
        <p:sndAc>
          <p:stSnd>
            <p:snd r:embed="rId2" name="camera.wav"/>
          </p:stSnd>
        </p:sndAc>
      </p:transition>
    </mc:Choice>
    <mc:Fallback>
      <p:transition spd="slow">
        <p:fade/>
        <p:sndAc>
          <p:stSnd>
            <p:snd r:embed="rId2" name="camera.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81001"/>
            <a:ext cx="7315200" cy="1219200"/>
          </a:xfrm>
        </p:spPr>
        <p:txBody>
          <a:bodyPr>
            <a:normAutofit/>
          </a:bodyPr>
          <a:lstStyle/>
          <a:p>
            <a:pPr algn="ctr"/>
            <a:r>
              <a:rPr lang="ar-JO" dirty="0" smtClean="0"/>
              <a:t>تخزين المعلومات</a:t>
            </a:r>
            <a:endParaRPr lang="en-US" dirty="0"/>
          </a:p>
        </p:txBody>
      </p:sp>
      <p:sp>
        <p:nvSpPr>
          <p:cNvPr id="3" name="Subtitle 2"/>
          <p:cNvSpPr>
            <a:spLocks noGrp="1"/>
          </p:cNvSpPr>
          <p:nvPr>
            <p:ph type="subTitle" idx="1"/>
          </p:nvPr>
        </p:nvSpPr>
        <p:spPr>
          <a:xfrm>
            <a:off x="838200" y="1905000"/>
            <a:ext cx="7315200" cy="4038600"/>
          </a:xfrm>
        </p:spPr>
        <p:txBody>
          <a:bodyPr>
            <a:noAutofit/>
          </a:bodyPr>
          <a:lstStyle/>
          <a:p>
            <a:pPr algn="r"/>
            <a:r>
              <a:rPr lang="ar-JO" sz="3200" dirty="0"/>
              <a:t>تستخدم جميع الأعمال الصناعية، والتجارية، والسياسية، بل والشخصية الكثير من البيانات والمعلومات، ومن بينها حسابات الرواتب، وتقارير الصرف، وتقارير الإنتاج، وغيرها، حيث تُكتب جميعها على أوراق وتُخزّن في أماكن مخصصة، لكن يُمكن أن تُنقل هذه المعلومات إلى جهاز الكمبيوتر للاحتفاظ بها في سجلات </a:t>
            </a:r>
            <a:r>
              <a:rPr lang="ar-JO" sz="3200" dirty="0" smtClean="0"/>
              <a:t>متخصصة.</a:t>
            </a:r>
            <a:endParaRPr lang="ar-JO" sz="3200" dirty="0"/>
          </a:p>
        </p:txBody>
      </p:sp>
    </p:spTree>
    <p:extLst>
      <p:ext uri="{BB962C8B-B14F-4D97-AF65-F5344CB8AC3E}">
        <p14:creationId xmlns:p14="http://schemas.microsoft.com/office/powerpoint/2010/main" val="2080078715"/>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27</TotalTime>
  <Words>96</Words>
  <Application>Microsoft Office PowerPoint</Application>
  <PresentationFormat>On-screen Show (4:3)</PresentationFormat>
  <Paragraphs>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Perspective</vt:lpstr>
      <vt:lpstr>يوسف الربضي</vt:lpstr>
      <vt:lpstr>توفير التواصل</vt:lpstr>
      <vt:lpstr>تخزين المعلومات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يوسف الربضي</dc:title>
  <dc:creator>User</dc:creator>
  <cp:lastModifiedBy>User</cp:lastModifiedBy>
  <cp:revision>3</cp:revision>
  <dcterms:created xsi:type="dcterms:W3CDTF">2023-03-29T15:45:50Z</dcterms:created>
  <dcterms:modified xsi:type="dcterms:W3CDTF">2023-03-29T16:13:38Z</dcterms:modified>
</cp:coreProperties>
</file>