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FC9571-0276-444C-B90E-9DC96068A709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ED5CADE-717E-4BD5-ACC1-EF6355DB0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d6c453ea21b57554339b2d6488bc76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817462">
            <a:off x="1038586" y="1128632"/>
            <a:ext cx="5684909" cy="149098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physics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6808">
            <a:off x="-459532" y="2844913"/>
            <a:ext cx="7144342" cy="3113673"/>
          </a:xfrm>
        </p:spPr>
        <p:txBody>
          <a:bodyPr/>
          <a:lstStyle/>
          <a:p>
            <a:r>
              <a:rPr lang="en-US" sz="9600" dirty="0" smtClean="0">
                <a:solidFill>
                  <a:srgbClr val="FFC000"/>
                </a:solidFill>
              </a:rPr>
              <a:t>Physics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battery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4000" dirty="0" smtClean="0">
                <a:solidFill>
                  <a:srgbClr val="FFC000"/>
                </a:solidFill>
              </a:rPr>
              <a:t>A battery is a device that converts chemical energy contained within its active materials directly into electric energy by means of an electrochemical ...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battery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There are four main components: The anode, the cathode, an electrolyte, and a separator.</a:t>
            </a:r>
            <a:endParaRPr lang="en-US" sz="3200" dirty="0">
              <a:solidFill>
                <a:srgbClr val="FFC000"/>
              </a:solidFill>
            </a:endParaRPr>
          </a:p>
        </p:txBody>
      </p:sp>
      <p:pic>
        <p:nvPicPr>
          <p:cNvPr id="2050" name="Picture 2" descr="C:\Users\USER\Documents\batter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9" y="3124200"/>
            <a:ext cx="4419601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An anode is an electrode of a polarized electrical device through which conventional current enters the device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A cathode is the electrode from which a conventional current leaves a polarized electrical device.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An electrolyte is the battery component that transfers ions — charge-carrying particles — back and forth between the battery's two electrodes, causing the battery to charge and discharge. </a:t>
            </a:r>
          </a:p>
          <a:p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US" sz="2400" dirty="0" smtClean="0">
                <a:solidFill>
                  <a:srgbClr val="FFC000"/>
                </a:solidFill>
              </a:rPr>
              <a:t>Battery separators provide a barrier between the anode (negative) and the cathode (positive) while enabling the exchange of lithium ions from one side to the other.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Lithium battery 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Like remote controller battery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Or phone battery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The movement of the lithium ions creates free electrons in the anode which creates a charge at the positive current collector. The electrical current then flows from the current collector through a device being powered (cell phone, computer, etc.) to the negative current collector.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111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physics</vt:lpstr>
      <vt:lpstr>Simple battery </vt:lpstr>
      <vt:lpstr>Simple battery components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</dc:title>
  <dc:creator>Windows User</dc:creator>
  <cp:lastModifiedBy>Windows User</cp:lastModifiedBy>
  <cp:revision>2</cp:revision>
  <dcterms:created xsi:type="dcterms:W3CDTF">2023-03-29T15:10:38Z</dcterms:created>
  <dcterms:modified xsi:type="dcterms:W3CDTF">2023-03-29T15:56:35Z</dcterms:modified>
</cp:coreProperties>
</file>