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CFC9571-0276-444C-B90E-9DC96068A709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ED5CADE-717E-4BD5-ACC1-EF6355DB0F3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FC9571-0276-444C-B90E-9DC96068A709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D5CADE-717E-4BD5-ACC1-EF6355DB0F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CFC9571-0276-444C-B90E-9DC96068A709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ED5CADE-717E-4BD5-ACC1-EF6355DB0F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FC9571-0276-444C-B90E-9DC96068A709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D5CADE-717E-4BD5-ACC1-EF6355DB0F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CFC9571-0276-444C-B90E-9DC96068A709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EED5CADE-717E-4BD5-ACC1-EF6355DB0F3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FC9571-0276-444C-B90E-9DC96068A709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D5CADE-717E-4BD5-ACC1-EF6355DB0F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FC9571-0276-444C-B90E-9DC96068A709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D5CADE-717E-4BD5-ACC1-EF6355DB0F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FC9571-0276-444C-B90E-9DC96068A709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D5CADE-717E-4BD5-ACC1-EF6355DB0F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CFC9571-0276-444C-B90E-9DC96068A709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D5CADE-717E-4BD5-ACC1-EF6355DB0F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FC9571-0276-444C-B90E-9DC96068A709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D5CADE-717E-4BD5-ACC1-EF6355DB0F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FC9571-0276-444C-B90E-9DC96068A709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D5CADE-717E-4BD5-ACC1-EF6355DB0F3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CFC9571-0276-444C-B90E-9DC96068A709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EED5CADE-717E-4BD5-ACC1-EF6355DB0F3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fd6c453ea21b57554339b2d6488bc76b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20817462">
            <a:off x="1038586" y="1128632"/>
            <a:ext cx="5684909" cy="149098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physics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21426808">
            <a:off x="-459532" y="2844913"/>
            <a:ext cx="7144342" cy="3113673"/>
          </a:xfrm>
        </p:spPr>
        <p:txBody>
          <a:bodyPr/>
          <a:lstStyle/>
          <a:p>
            <a:r>
              <a:rPr lang="en-US" sz="9600" dirty="0" smtClean="0">
                <a:solidFill>
                  <a:srgbClr val="FFC000"/>
                </a:solidFill>
              </a:rPr>
              <a:t>Physics</a:t>
            </a:r>
            <a:endParaRPr lang="en-US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2">
              <a:lumMod val="5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solidFill>
                  <a:srgbClr val="FFC000"/>
                </a:solidFill>
              </a:rPr>
              <a:t>Physics </a:t>
            </a:r>
            <a:r>
              <a:rPr lang="en-US" dirty="0" smtClean="0">
                <a:solidFill>
                  <a:srgbClr val="FFC000"/>
                </a:solidFill>
              </a:rPr>
              <a:t>helps you to understand the world around you, and satisfy your curiosity</a:t>
            </a:r>
            <a:r>
              <a:rPr lang="en-US" dirty="0" smtClean="0">
                <a:solidFill>
                  <a:srgbClr val="FFC000"/>
                </a:solidFill>
              </a:rPr>
              <a:t>.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C000"/>
                </a:solidFill>
              </a:rPr>
              <a:t>Physics drives technology advancements, impacting society, the environment and the economy.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battery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2">
              <a:lumMod val="50000"/>
            </a:schemeClr>
          </a:solidFill>
        </p:spPr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r>
              <a:rPr lang="en-US" sz="4000" dirty="0" smtClean="0">
                <a:solidFill>
                  <a:srgbClr val="FFC000"/>
                </a:solidFill>
              </a:rPr>
              <a:t>A battery is a device that converts chemical energy contained within its active materials directly into electric energy by means of an electrochemical ...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battery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C000"/>
                </a:solidFill>
              </a:rPr>
              <a:t>There are four main components: The anode, the cathode, an electrolyte, and a separator.</a:t>
            </a:r>
            <a:endParaRPr lang="en-US" sz="3200" dirty="0">
              <a:solidFill>
                <a:srgbClr val="FFC000"/>
              </a:solidFill>
            </a:endParaRPr>
          </a:p>
        </p:txBody>
      </p:sp>
      <p:pic>
        <p:nvPicPr>
          <p:cNvPr id="2050" name="Picture 2" descr="C:\Users\USER\Documents\batter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7999" y="3124200"/>
            <a:ext cx="4419601" cy="3124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2">
              <a:lumMod val="50000"/>
            </a:schemeClr>
          </a:solidFill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solidFill>
                  <a:srgbClr val="FFC000"/>
                </a:solidFill>
              </a:rPr>
              <a:t>An </a:t>
            </a:r>
            <a:r>
              <a:rPr lang="en-US" dirty="0" smtClean="0">
                <a:solidFill>
                  <a:srgbClr val="FFC000"/>
                </a:solidFill>
              </a:rPr>
              <a:t>anode is an electrode of a polarized electrical device through which conventional current enters the </a:t>
            </a:r>
            <a:r>
              <a:rPr lang="en-US" dirty="0" smtClean="0">
                <a:solidFill>
                  <a:srgbClr val="FFC000"/>
                </a:solidFill>
              </a:rPr>
              <a:t>device</a:t>
            </a:r>
          </a:p>
          <a:p>
            <a:endParaRPr lang="en-US" dirty="0" smtClean="0">
              <a:solidFill>
                <a:srgbClr val="FFC000"/>
              </a:solidFill>
            </a:endParaRPr>
          </a:p>
          <a:p>
            <a:r>
              <a:rPr lang="en-US" dirty="0" smtClean="0">
                <a:solidFill>
                  <a:srgbClr val="FFC000"/>
                </a:solidFill>
              </a:rPr>
              <a:t>A cathode is the electrode from which a conventional current leaves a polarized electrical device.</a:t>
            </a:r>
          </a:p>
          <a:p>
            <a:endParaRPr lang="en-US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FFC000"/>
                </a:solidFill>
              </a:rPr>
              <a:t>An electrolyte is the battery component that transfers ions — charge-carrying particles — back and forth between the battery's two electrodes, causing the battery to charge and discharge. </a:t>
            </a:r>
            <a:endParaRPr lang="en-US" sz="2400" dirty="0" smtClean="0">
              <a:solidFill>
                <a:srgbClr val="FFC000"/>
              </a:solidFill>
            </a:endParaRPr>
          </a:p>
          <a:p>
            <a:endParaRPr lang="en-US" sz="2400" dirty="0" smtClean="0">
              <a:solidFill>
                <a:srgbClr val="FFC000"/>
              </a:solidFill>
            </a:endParaRPr>
          </a:p>
          <a:p>
            <a:r>
              <a:rPr lang="en-US" sz="2400" dirty="0" smtClean="0">
                <a:solidFill>
                  <a:srgbClr val="FFC000"/>
                </a:solidFill>
              </a:rPr>
              <a:t>Battery separators provide a barrier between the anode (negative) and the cathode (positive) while enabling the exchange of lithium ions from one side to the other.</a:t>
            </a:r>
            <a:endParaRPr lang="en-US" sz="2400" dirty="0" smtClean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2">
              <a:lumMod val="50000"/>
            </a:schemeClr>
          </a:solidFill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Lithium battery </a:t>
            </a:r>
          </a:p>
          <a:p>
            <a:endParaRPr lang="en-US" dirty="0" smtClean="0">
              <a:solidFill>
                <a:srgbClr val="FFC000"/>
              </a:solidFill>
            </a:endParaRPr>
          </a:p>
          <a:p>
            <a:r>
              <a:rPr lang="en-US" dirty="0" smtClean="0">
                <a:solidFill>
                  <a:srgbClr val="FFC000"/>
                </a:solidFill>
              </a:rPr>
              <a:t>Like remote controller battery </a:t>
            </a:r>
          </a:p>
          <a:p>
            <a:r>
              <a:rPr lang="en-US" dirty="0" smtClean="0">
                <a:solidFill>
                  <a:srgbClr val="FFC000"/>
                </a:solidFill>
              </a:rPr>
              <a:t>Or phone battery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C000"/>
                </a:solidFill>
              </a:rPr>
              <a:t>The </a:t>
            </a:r>
            <a:r>
              <a:rPr lang="en-US" dirty="0" smtClean="0">
                <a:solidFill>
                  <a:srgbClr val="FFC000"/>
                </a:solidFill>
              </a:rPr>
              <a:t>movement of the lithium ions creates free electrons in the anode which creates a charge at the positive current collector. The electrical current then flows from the current collector through a device being powered (cell phone, computer, etc.) to the negative current collector.</a:t>
            </a:r>
            <a:endParaRPr lang="en-US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43</TotalTime>
  <Words>140</Words>
  <Application>Microsoft Office PowerPoint</Application>
  <PresentationFormat>On-screen Show (4:3)</PresentationFormat>
  <Paragraphs>27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Opulent</vt:lpstr>
      <vt:lpstr>physics</vt:lpstr>
      <vt:lpstr>Slide 2</vt:lpstr>
      <vt:lpstr>Simple battery </vt:lpstr>
      <vt:lpstr>Simple battery components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physics</dc:title>
  <dc:creator>Windows User</dc:creator>
  <cp:lastModifiedBy>Windows User</cp:lastModifiedBy>
  <cp:revision>1</cp:revision>
  <dcterms:created xsi:type="dcterms:W3CDTF">2023-03-29T15:10:38Z</dcterms:created>
  <dcterms:modified xsi:type="dcterms:W3CDTF">2023-03-29T15:54:08Z</dcterms:modified>
</cp:coreProperties>
</file>