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4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3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6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8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7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4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7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3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BA72E-8CC2-4930-A5A6-58624E3E6B2D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99E97-C985-49D7-8D42-2DE12CD1E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12074"/>
          </a:xfrm>
        </p:spPr>
        <p:txBody>
          <a:bodyPr/>
          <a:lstStyle/>
          <a:p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Darwin’s theory of evolution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by:sinthya</a:t>
            </a:r>
            <a:r>
              <a:rPr lang="en-US" sz="20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20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maayah</a:t>
            </a:r>
            <a:endParaRPr lang="en-US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611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What was </a:t>
            </a:r>
            <a:r>
              <a:rPr lang="en-US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darwins</a:t>
            </a:r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 theory about?</a:t>
            </a:r>
            <a:endParaRPr lang="en-US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Darwin proposed that species can change over time, that new species come from pre-existing species, and that all species share a common ancestor.</a:t>
            </a:r>
            <a:endParaRPr 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915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Darwin's concept of natural selection was based on several key observations:</a:t>
            </a:r>
            <a:endParaRPr lang="en-US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Traits are often heritable. In living organisms, many characteristics are inherited, or passed from parent to offspring. ...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More offspring are produced than can survive. ...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Offspring vary in their heritable traits.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5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What are the 5 main points of </a:t>
            </a:r>
            <a:r>
              <a:rPr lang="en-US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darwins</a:t>
            </a:r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 theory?</a:t>
            </a:r>
            <a:endParaRPr lang="en-US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Variation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Inheritance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Selection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Time 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Adaptation</a:t>
            </a:r>
            <a:endParaRPr 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412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anose="01000000000000000000" pitchFamily="2" charset="-78"/>
                <a:cs typeface="Aldhabi" panose="01000000000000000000" pitchFamily="2" charset="-78"/>
              </a:rPr>
              <a:t>Questions for the learner:</a:t>
            </a:r>
            <a:endParaRPr lang="en-US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What is evolution?</a:t>
            </a:r>
          </a:p>
          <a:p>
            <a:r>
              <a:rPr lang="en-US" sz="3200" dirty="0" smtClean="0">
                <a:latin typeface="Aldhabi" panose="01000000000000000000" pitchFamily="2" charset="-78"/>
                <a:cs typeface="Aldhabi" panose="01000000000000000000" pitchFamily="2" charset="-78"/>
              </a:rPr>
              <a:t>What was Darwin's concept of natural selection based on?</a:t>
            </a:r>
            <a:endParaRPr 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0064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Aldhabi</vt:lpstr>
      <vt:lpstr>Arial</vt:lpstr>
      <vt:lpstr>Calibri</vt:lpstr>
      <vt:lpstr>Calibri Light</vt:lpstr>
      <vt:lpstr>Office Theme</vt:lpstr>
      <vt:lpstr>Darwin’s theory of evolution by:sinthya maayah</vt:lpstr>
      <vt:lpstr>What was darwins theory about?</vt:lpstr>
      <vt:lpstr>Darwin's concept of natural selection was based on several key observations:</vt:lpstr>
      <vt:lpstr>What are the 5 main points of darwins theory?</vt:lpstr>
      <vt:lpstr>Questions for the learner: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Darwin’s theory of evolution by:sinthya maayah</dc:title>
  <dc:creator>HP</dc:creator>
  <cp:lastModifiedBy>HP</cp:lastModifiedBy>
  <cp:revision>3</cp:revision>
  <dcterms:created xsi:type="dcterms:W3CDTF">2023-03-29T14:43:18Z</dcterms:created>
  <dcterms:modified xsi:type="dcterms:W3CDTF">2023-03-29T14:58:11Z</dcterms:modified>
</cp:coreProperties>
</file>