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62" r:id="rId4"/>
    <p:sldId id="258" r:id="rId5"/>
    <p:sldId id="259"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411526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121850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7610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12172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0994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814000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962743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69770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219561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361233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16B693-85E3-4AB9-B588-DF68826B7C1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405668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16B693-85E3-4AB9-B588-DF68826B7C11}"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302527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16B693-85E3-4AB9-B588-DF68826B7C11}"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341412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6B693-85E3-4AB9-B588-DF68826B7C11}"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63926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16B693-85E3-4AB9-B588-DF68826B7C1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167247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7BA3B-1D7F-49C2-8F54-386628B0871D}" type="slidenum">
              <a:rPr lang="en-US" smtClean="0"/>
              <a:t>‹#›</a:t>
            </a:fld>
            <a:endParaRPr lang="en-US"/>
          </a:p>
        </p:txBody>
      </p:sp>
      <p:sp>
        <p:nvSpPr>
          <p:cNvPr id="5" name="Date Placeholder 4"/>
          <p:cNvSpPr>
            <a:spLocks noGrp="1"/>
          </p:cNvSpPr>
          <p:nvPr>
            <p:ph type="dt" sz="half" idx="10"/>
          </p:nvPr>
        </p:nvSpPr>
        <p:spPr/>
        <p:txBody>
          <a:bodyPr/>
          <a:lstStyle/>
          <a:p>
            <a:fld id="{0B16B693-85E3-4AB9-B588-DF68826B7C11}" type="datetimeFigureOut">
              <a:rPr lang="en-US" smtClean="0"/>
              <a:t>3/29/2023</a:t>
            </a:fld>
            <a:endParaRPr lang="en-US"/>
          </a:p>
        </p:txBody>
      </p:sp>
    </p:spTree>
    <p:extLst>
      <p:ext uri="{BB962C8B-B14F-4D97-AF65-F5344CB8AC3E}">
        <p14:creationId xmlns:p14="http://schemas.microsoft.com/office/powerpoint/2010/main" val="17943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16B693-85E3-4AB9-B588-DF68826B7C11}" type="datetimeFigureOut">
              <a:rPr lang="en-US" smtClean="0"/>
              <a:t>3/29/2023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D17BA3B-1D7F-49C2-8F54-386628B0871D}" type="slidenum">
              <a:rPr lang="en-US" smtClean="0"/>
              <a:t>‹#›</a:t>
            </a:fld>
            <a:endParaRPr lang="en-US"/>
          </a:p>
        </p:txBody>
      </p:sp>
    </p:spTree>
    <p:extLst>
      <p:ext uri="{BB962C8B-B14F-4D97-AF65-F5344CB8AC3E}">
        <p14:creationId xmlns:p14="http://schemas.microsoft.com/office/powerpoint/2010/main" val="31784536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Tennis_Racket_and_Balls.jpg"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www.publicdomainpictures.net/view-image.php?image=284977&amp;picture=tennis-competition"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domainpictures.net/view-image.php?image=339159&amp;picture=prime-szamok-hatter"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212A-9197-449F-9E38-F32997308573}"/>
              </a:ext>
            </a:extLst>
          </p:cNvPr>
          <p:cNvSpPr>
            <a:spLocks noGrp="1"/>
          </p:cNvSpPr>
          <p:nvPr>
            <p:ph type="ctrTitle"/>
          </p:nvPr>
        </p:nvSpPr>
        <p:spPr/>
        <p:txBody>
          <a:bodyPr/>
          <a:lstStyle/>
          <a:p>
            <a:r>
              <a:rPr lang="en-US" dirty="0"/>
              <a:t>Tennis</a:t>
            </a:r>
          </a:p>
        </p:txBody>
      </p:sp>
      <p:sp>
        <p:nvSpPr>
          <p:cNvPr id="3" name="Subtitle 2">
            <a:extLst>
              <a:ext uri="{FF2B5EF4-FFF2-40B4-BE49-F238E27FC236}">
                <a16:creationId xmlns:a16="http://schemas.microsoft.com/office/drawing/2014/main" id="{44D4A29A-2884-428A-BD05-851D6D087E3D}"/>
              </a:ext>
            </a:extLst>
          </p:cNvPr>
          <p:cNvSpPr>
            <a:spLocks noGrp="1"/>
          </p:cNvSpPr>
          <p:nvPr>
            <p:ph type="subTitle" idx="1"/>
          </p:nvPr>
        </p:nvSpPr>
        <p:spPr/>
        <p:txBody>
          <a:bodyPr/>
          <a:lstStyle/>
          <a:p>
            <a:r>
              <a:rPr lang="en-US" dirty="0"/>
              <a:t>By: Sulaf Abu Latif</a:t>
            </a:r>
          </a:p>
        </p:txBody>
      </p:sp>
    </p:spTree>
    <p:extLst>
      <p:ext uri="{BB962C8B-B14F-4D97-AF65-F5344CB8AC3E}">
        <p14:creationId xmlns:p14="http://schemas.microsoft.com/office/powerpoint/2010/main" val="423114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36FA-0E50-4401-B4E0-793577A6EFC6}"/>
              </a:ext>
            </a:extLst>
          </p:cNvPr>
          <p:cNvSpPr>
            <a:spLocks noGrp="1"/>
          </p:cNvSpPr>
          <p:nvPr>
            <p:ph type="title"/>
          </p:nvPr>
        </p:nvSpPr>
        <p:spPr/>
        <p:txBody>
          <a:bodyPr/>
          <a:lstStyle/>
          <a:p>
            <a:pPr algn="ctr"/>
            <a:r>
              <a:rPr lang="en-US" dirty="0"/>
              <a:t>What is Tennis? </a:t>
            </a:r>
          </a:p>
        </p:txBody>
      </p:sp>
      <p:sp>
        <p:nvSpPr>
          <p:cNvPr id="3" name="Content Placeholder 2">
            <a:extLst>
              <a:ext uri="{FF2B5EF4-FFF2-40B4-BE49-F238E27FC236}">
                <a16:creationId xmlns:a16="http://schemas.microsoft.com/office/drawing/2014/main" id="{8673316E-9F1D-4BD2-83F3-82AA0293B4F2}"/>
              </a:ext>
            </a:extLst>
          </p:cNvPr>
          <p:cNvSpPr>
            <a:spLocks noGrp="1"/>
          </p:cNvSpPr>
          <p:nvPr>
            <p:ph idx="1"/>
          </p:nvPr>
        </p:nvSpPr>
        <p:spPr/>
        <p:txBody>
          <a:bodyPr/>
          <a:lstStyle/>
          <a:p>
            <a:r>
              <a:rPr lang="en-US" dirty="0"/>
              <a:t>Tennis is a sport that is played using a racket and a tennis ball.</a:t>
            </a:r>
          </a:p>
        </p:txBody>
      </p:sp>
      <p:pic>
        <p:nvPicPr>
          <p:cNvPr id="5" name="Picture 4">
            <a:extLst>
              <a:ext uri="{FF2B5EF4-FFF2-40B4-BE49-F238E27FC236}">
                <a16:creationId xmlns:a16="http://schemas.microsoft.com/office/drawing/2014/main" id="{57069513-54A8-40A1-9698-23C99B53C2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3176" y="4218020"/>
            <a:ext cx="2979938" cy="2234954"/>
          </a:xfrm>
          <a:prstGeom prst="rect">
            <a:avLst/>
          </a:prstGeom>
        </p:spPr>
      </p:pic>
      <p:pic>
        <p:nvPicPr>
          <p:cNvPr id="8" name="Picture 7">
            <a:extLst>
              <a:ext uri="{FF2B5EF4-FFF2-40B4-BE49-F238E27FC236}">
                <a16:creationId xmlns:a16="http://schemas.microsoft.com/office/drawing/2014/main" id="{BFD08C68-2BCA-44F2-92A3-658B7D726B7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21661" y="4218020"/>
            <a:ext cx="3355051" cy="2234954"/>
          </a:xfrm>
          <a:prstGeom prst="rect">
            <a:avLst/>
          </a:prstGeom>
        </p:spPr>
      </p:pic>
    </p:spTree>
    <p:extLst>
      <p:ext uri="{BB962C8B-B14F-4D97-AF65-F5344CB8AC3E}">
        <p14:creationId xmlns:p14="http://schemas.microsoft.com/office/powerpoint/2010/main" val="125250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26E0-7C9B-4488-8433-E9D758953B3D}"/>
              </a:ext>
            </a:extLst>
          </p:cNvPr>
          <p:cNvSpPr>
            <a:spLocks noGrp="1"/>
          </p:cNvSpPr>
          <p:nvPr>
            <p:ph type="title"/>
          </p:nvPr>
        </p:nvSpPr>
        <p:spPr/>
        <p:txBody>
          <a:bodyPr/>
          <a:lstStyle/>
          <a:p>
            <a:pPr algn="ctr"/>
            <a:r>
              <a:rPr lang="en-US" dirty="0"/>
              <a:t>Who invented tennis</a:t>
            </a:r>
          </a:p>
        </p:txBody>
      </p:sp>
      <p:sp>
        <p:nvSpPr>
          <p:cNvPr id="3" name="Content Placeholder 2">
            <a:extLst>
              <a:ext uri="{FF2B5EF4-FFF2-40B4-BE49-F238E27FC236}">
                <a16:creationId xmlns:a16="http://schemas.microsoft.com/office/drawing/2014/main" id="{D7B0FB6A-8EC4-4B0D-BA5F-6ED67911D7C7}"/>
              </a:ext>
            </a:extLst>
          </p:cNvPr>
          <p:cNvSpPr>
            <a:spLocks noGrp="1"/>
          </p:cNvSpPr>
          <p:nvPr>
            <p:ph idx="1"/>
          </p:nvPr>
        </p:nvSpPr>
        <p:spPr/>
        <p:txBody>
          <a:bodyPr/>
          <a:lstStyle/>
          <a:p>
            <a:r>
              <a:rPr lang="en-US" i="0" dirty="0">
                <a:solidFill>
                  <a:schemeClr val="tx1"/>
                </a:solidFill>
                <a:effectLst/>
              </a:rPr>
              <a:t>Major Walter </a:t>
            </a:r>
            <a:r>
              <a:rPr lang="en-US" b="0" i="0" dirty="0">
                <a:solidFill>
                  <a:schemeClr val="tx1"/>
                </a:solidFill>
                <a:effectLst/>
                <a:cs typeface="Arial" panose="020B0604020202020204" pitchFamily="34" charset="0"/>
              </a:rPr>
              <a:t>Clopton</a:t>
            </a:r>
            <a:r>
              <a:rPr lang="en-US" b="0" i="0" dirty="0">
                <a:solidFill>
                  <a:srgbClr val="E8EAED"/>
                </a:solidFill>
                <a:effectLst/>
              </a:rPr>
              <a:t> </a:t>
            </a:r>
            <a:r>
              <a:rPr lang="en-US" i="0" dirty="0">
                <a:solidFill>
                  <a:schemeClr val="tx1"/>
                </a:solidFill>
                <a:effectLst/>
              </a:rPr>
              <a:t>Wingfield was the person who invente</a:t>
            </a:r>
            <a:r>
              <a:rPr lang="en-US" dirty="0">
                <a:solidFill>
                  <a:schemeClr val="tx1"/>
                </a:solidFill>
              </a:rPr>
              <a:t>d tennis in 1873 He published the first book of rules that year and took out a patent on his game in 1874.</a:t>
            </a:r>
          </a:p>
          <a:p>
            <a:endParaRPr lang="en-US" dirty="0">
              <a:solidFill>
                <a:schemeClr val="tx1"/>
              </a:solidFill>
            </a:endParaRPr>
          </a:p>
        </p:txBody>
      </p:sp>
      <p:pic>
        <p:nvPicPr>
          <p:cNvPr id="4" name="Picture 3">
            <a:extLst>
              <a:ext uri="{FF2B5EF4-FFF2-40B4-BE49-F238E27FC236}">
                <a16:creationId xmlns:a16="http://schemas.microsoft.com/office/drawing/2014/main" id="{F7B1B99C-89B8-4D19-B8B3-1F4C9188EACF}"/>
              </a:ext>
            </a:extLst>
          </p:cNvPr>
          <p:cNvPicPr>
            <a:picLocks noChangeAspect="1"/>
          </p:cNvPicPr>
          <p:nvPr/>
        </p:nvPicPr>
        <p:blipFill>
          <a:blip r:embed="rId2"/>
          <a:stretch>
            <a:fillRect/>
          </a:stretch>
        </p:blipFill>
        <p:spPr>
          <a:xfrm>
            <a:off x="994298" y="4381517"/>
            <a:ext cx="4323426" cy="2269799"/>
          </a:xfrm>
          <a:prstGeom prst="rect">
            <a:avLst/>
          </a:prstGeom>
        </p:spPr>
      </p:pic>
    </p:spTree>
    <p:extLst>
      <p:ext uri="{BB962C8B-B14F-4D97-AF65-F5344CB8AC3E}">
        <p14:creationId xmlns:p14="http://schemas.microsoft.com/office/powerpoint/2010/main" val="242543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EE1A-D38C-45AE-AFA5-C96F9445F3C2}"/>
              </a:ext>
            </a:extLst>
          </p:cNvPr>
          <p:cNvSpPr>
            <a:spLocks noGrp="1"/>
          </p:cNvSpPr>
          <p:nvPr>
            <p:ph type="title"/>
          </p:nvPr>
        </p:nvSpPr>
        <p:spPr/>
        <p:txBody>
          <a:bodyPr/>
          <a:lstStyle/>
          <a:p>
            <a:pPr algn="ctr"/>
            <a:r>
              <a:rPr lang="en-US" dirty="0"/>
              <a:t>How are Points Counted?</a:t>
            </a:r>
          </a:p>
        </p:txBody>
      </p:sp>
      <p:sp>
        <p:nvSpPr>
          <p:cNvPr id="3" name="Content Placeholder 2">
            <a:extLst>
              <a:ext uri="{FF2B5EF4-FFF2-40B4-BE49-F238E27FC236}">
                <a16:creationId xmlns:a16="http://schemas.microsoft.com/office/drawing/2014/main" id="{1DADBA4A-A832-4992-A477-F6FC853E4107}"/>
              </a:ext>
            </a:extLst>
          </p:cNvPr>
          <p:cNvSpPr>
            <a:spLocks noGrp="1"/>
          </p:cNvSpPr>
          <p:nvPr>
            <p:ph idx="1"/>
          </p:nvPr>
        </p:nvSpPr>
        <p:spPr/>
        <p:txBody>
          <a:bodyPr/>
          <a:lstStyle/>
          <a:p>
            <a:r>
              <a:rPr lang="en-US" dirty="0"/>
              <a:t>In tennis there are usually 3 sets played, each set is made out of 6 games, if the player wins 6 games in the 1 set they would win the set. The player who </a:t>
            </a:r>
          </a:p>
          <a:p>
            <a:r>
              <a:rPr lang="en-US" dirty="0"/>
              <a:t>For the player to win a game they would have to win 4 points in the game. At the beginning of each game the score would be love all which means that none of the players got any points (love means 0). If one of the players gets a point it would count as 15, then 30, then 40, and then they take the game.</a:t>
            </a:r>
          </a:p>
          <a:p>
            <a:endParaRPr lang="en-US" dirty="0"/>
          </a:p>
          <a:p>
            <a:pPr marL="0" indent="0">
              <a:buNone/>
            </a:pPr>
            <a:endParaRPr lang="en-US" dirty="0"/>
          </a:p>
        </p:txBody>
      </p:sp>
      <p:pic>
        <p:nvPicPr>
          <p:cNvPr id="5" name="Picture 4">
            <a:extLst>
              <a:ext uri="{FF2B5EF4-FFF2-40B4-BE49-F238E27FC236}">
                <a16:creationId xmlns:a16="http://schemas.microsoft.com/office/drawing/2014/main" id="{0DADEDCC-7A94-4A09-AAC4-01FF082615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9362" y="4403324"/>
            <a:ext cx="3248141" cy="2143435"/>
          </a:xfrm>
          <a:prstGeom prst="rect">
            <a:avLst/>
          </a:prstGeom>
        </p:spPr>
      </p:pic>
    </p:spTree>
    <p:extLst>
      <p:ext uri="{BB962C8B-B14F-4D97-AF65-F5344CB8AC3E}">
        <p14:creationId xmlns:p14="http://schemas.microsoft.com/office/powerpoint/2010/main" val="317527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9E39-E774-4B58-AAE0-6CD50E73B97B}"/>
              </a:ext>
            </a:extLst>
          </p:cNvPr>
          <p:cNvSpPr>
            <a:spLocks noGrp="1"/>
          </p:cNvSpPr>
          <p:nvPr>
            <p:ph type="title"/>
          </p:nvPr>
        </p:nvSpPr>
        <p:spPr/>
        <p:txBody>
          <a:bodyPr/>
          <a:lstStyle/>
          <a:p>
            <a:pPr algn="ctr"/>
            <a:r>
              <a:rPr lang="en-US" dirty="0"/>
              <a:t>What are Grand Slams </a:t>
            </a:r>
          </a:p>
        </p:txBody>
      </p:sp>
      <p:sp>
        <p:nvSpPr>
          <p:cNvPr id="3" name="Content Placeholder 2">
            <a:extLst>
              <a:ext uri="{FF2B5EF4-FFF2-40B4-BE49-F238E27FC236}">
                <a16:creationId xmlns:a16="http://schemas.microsoft.com/office/drawing/2014/main" id="{53771DC5-B659-469A-8A2D-74EB367B5FA9}"/>
              </a:ext>
            </a:extLst>
          </p:cNvPr>
          <p:cNvSpPr>
            <a:spLocks noGrp="1"/>
          </p:cNvSpPr>
          <p:nvPr>
            <p:ph idx="1"/>
          </p:nvPr>
        </p:nvSpPr>
        <p:spPr/>
        <p:txBody>
          <a:bodyPr/>
          <a:lstStyle/>
          <a:p>
            <a:r>
              <a:rPr lang="en-US" dirty="0"/>
              <a:t>A Grand Slam are the most important tournaments of tennis. There are four Grand Slams Roland Garros, Wimbledon, US Open, and Australian Open.</a:t>
            </a:r>
          </a:p>
        </p:txBody>
      </p:sp>
      <p:pic>
        <p:nvPicPr>
          <p:cNvPr id="7" name="Picture 6">
            <a:extLst>
              <a:ext uri="{FF2B5EF4-FFF2-40B4-BE49-F238E27FC236}">
                <a16:creationId xmlns:a16="http://schemas.microsoft.com/office/drawing/2014/main" id="{11E9C5AB-82AF-4DCC-BAD0-696A34326F1A}"/>
              </a:ext>
            </a:extLst>
          </p:cNvPr>
          <p:cNvPicPr>
            <a:picLocks noChangeAspect="1"/>
          </p:cNvPicPr>
          <p:nvPr/>
        </p:nvPicPr>
        <p:blipFill>
          <a:blip r:embed="rId2"/>
          <a:stretch>
            <a:fillRect/>
          </a:stretch>
        </p:blipFill>
        <p:spPr>
          <a:xfrm>
            <a:off x="1491446" y="3032682"/>
            <a:ext cx="2691111" cy="1513750"/>
          </a:xfrm>
          <a:prstGeom prst="rect">
            <a:avLst/>
          </a:prstGeom>
        </p:spPr>
      </p:pic>
      <p:pic>
        <p:nvPicPr>
          <p:cNvPr id="8" name="Picture 7">
            <a:extLst>
              <a:ext uri="{FF2B5EF4-FFF2-40B4-BE49-F238E27FC236}">
                <a16:creationId xmlns:a16="http://schemas.microsoft.com/office/drawing/2014/main" id="{AD2260AE-F19B-42DC-AE91-08621984F67C}"/>
              </a:ext>
            </a:extLst>
          </p:cNvPr>
          <p:cNvPicPr>
            <a:picLocks noChangeAspect="1"/>
          </p:cNvPicPr>
          <p:nvPr/>
        </p:nvPicPr>
        <p:blipFill>
          <a:blip r:embed="rId3"/>
          <a:stretch>
            <a:fillRect/>
          </a:stretch>
        </p:blipFill>
        <p:spPr>
          <a:xfrm>
            <a:off x="5631333" y="2981740"/>
            <a:ext cx="2512380" cy="1698369"/>
          </a:xfrm>
          <a:prstGeom prst="rect">
            <a:avLst/>
          </a:prstGeom>
        </p:spPr>
      </p:pic>
      <p:pic>
        <p:nvPicPr>
          <p:cNvPr id="9" name="Picture 8">
            <a:extLst>
              <a:ext uri="{FF2B5EF4-FFF2-40B4-BE49-F238E27FC236}">
                <a16:creationId xmlns:a16="http://schemas.microsoft.com/office/drawing/2014/main" id="{97ED6675-78CD-441B-B30C-EF0132FCB844}"/>
              </a:ext>
            </a:extLst>
          </p:cNvPr>
          <p:cNvPicPr>
            <a:picLocks noChangeAspect="1"/>
          </p:cNvPicPr>
          <p:nvPr/>
        </p:nvPicPr>
        <p:blipFill>
          <a:blip r:embed="rId4"/>
          <a:stretch>
            <a:fillRect/>
          </a:stretch>
        </p:blipFill>
        <p:spPr>
          <a:xfrm>
            <a:off x="1327339" y="4961240"/>
            <a:ext cx="3019323" cy="1698369"/>
          </a:xfrm>
          <a:prstGeom prst="rect">
            <a:avLst/>
          </a:prstGeom>
        </p:spPr>
      </p:pic>
      <p:pic>
        <p:nvPicPr>
          <p:cNvPr id="10" name="Picture 9">
            <a:extLst>
              <a:ext uri="{FF2B5EF4-FFF2-40B4-BE49-F238E27FC236}">
                <a16:creationId xmlns:a16="http://schemas.microsoft.com/office/drawing/2014/main" id="{BE5EC904-B043-4D83-9D58-3D696F1BCAB9}"/>
              </a:ext>
            </a:extLst>
          </p:cNvPr>
          <p:cNvPicPr>
            <a:picLocks noChangeAspect="1"/>
          </p:cNvPicPr>
          <p:nvPr/>
        </p:nvPicPr>
        <p:blipFill>
          <a:blip r:embed="rId5"/>
          <a:stretch>
            <a:fillRect/>
          </a:stretch>
        </p:blipFill>
        <p:spPr>
          <a:xfrm>
            <a:off x="5572080" y="4961240"/>
            <a:ext cx="2630887" cy="1756117"/>
          </a:xfrm>
          <a:prstGeom prst="rect">
            <a:avLst/>
          </a:prstGeom>
        </p:spPr>
      </p:pic>
    </p:spTree>
    <p:extLst>
      <p:ext uri="{BB962C8B-B14F-4D97-AF65-F5344CB8AC3E}">
        <p14:creationId xmlns:p14="http://schemas.microsoft.com/office/powerpoint/2010/main" val="2135493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9CBF-1D40-458D-B4EE-E686CEF1FEA8}"/>
              </a:ext>
            </a:extLst>
          </p:cNvPr>
          <p:cNvSpPr>
            <a:spLocks noGrp="1"/>
          </p:cNvSpPr>
          <p:nvPr>
            <p:ph type="title"/>
          </p:nvPr>
        </p:nvSpPr>
        <p:spPr/>
        <p:txBody>
          <a:bodyPr/>
          <a:lstStyle/>
          <a:p>
            <a:pPr algn="ctr"/>
            <a:r>
              <a:rPr lang="en-US" dirty="0"/>
              <a:t>Types of Tennis Courts</a:t>
            </a:r>
          </a:p>
        </p:txBody>
      </p:sp>
      <p:sp>
        <p:nvSpPr>
          <p:cNvPr id="3" name="Content Placeholder 2">
            <a:extLst>
              <a:ext uri="{FF2B5EF4-FFF2-40B4-BE49-F238E27FC236}">
                <a16:creationId xmlns:a16="http://schemas.microsoft.com/office/drawing/2014/main" id="{96A23766-2B6F-40B1-A98F-EDC41EB5AB7F}"/>
              </a:ext>
            </a:extLst>
          </p:cNvPr>
          <p:cNvSpPr>
            <a:spLocks noGrp="1"/>
          </p:cNvSpPr>
          <p:nvPr>
            <p:ph idx="1"/>
          </p:nvPr>
        </p:nvSpPr>
        <p:spPr/>
        <p:txBody>
          <a:bodyPr/>
          <a:lstStyle/>
          <a:p>
            <a:r>
              <a:rPr lang="en-US" dirty="0"/>
              <a:t>There are 3 types of tennis courts which are hard court, clay, and grass tennis court. Each court is different.</a:t>
            </a:r>
          </a:p>
        </p:txBody>
      </p:sp>
      <p:pic>
        <p:nvPicPr>
          <p:cNvPr id="5" name="Picture 4">
            <a:extLst>
              <a:ext uri="{FF2B5EF4-FFF2-40B4-BE49-F238E27FC236}">
                <a16:creationId xmlns:a16="http://schemas.microsoft.com/office/drawing/2014/main" id="{74F1FD5E-DD5C-47FD-8AE9-735DBEF02D59}"/>
              </a:ext>
            </a:extLst>
          </p:cNvPr>
          <p:cNvPicPr>
            <a:picLocks noChangeAspect="1"/>
          </p:cNvPicPr>
          <p:nvPr/>
        </p:nvPicPr>
        <p:blipFill>
          <a:blip r:embed="rId2"/>
          <a:stretch>
            <a:fillRect/>
          </a:stretch>
        </p:blipFill>
        <p:spPr>
          <a:xfrm>
            <a:off x="677334" y="2899738"/>
            <a:ext cx="3721753" cy="2017850"/>
          </a:xfrm>
          <a:prstGeom prst="rect">
            <a:avLst/>
          </a:prstGeom>
        </p:spPr>
      </p:pic>
      <p:pic>
        <p:nvPicPr>
          <p:cNvPr id="6" name="Picture 5">
            <a:extLst>
              <a:ext uri="{FF2B5EF4-FFF2-40B4-BE49-F238E27FC236}">
                <a16:creationId xmlns:a16="http://schemas.microsoft.com/office/drawing/2014/main" id="{D5BEA630-96D6-46FB-A58D-31FF86888F63}"/>
              </a:ext>
            </a:extLst>
          </p:cNvPr>
          <p:cNvPicPr>
            <a:picLocks noChangeAspect="1"/>
          </p:cNvPicPr>
          <p:nvPr/>
        </p:nvPicPr>
        <p:blipFill>
          <a:blip r:embed="rId3"/>
          <a:stretch>
            <a:fillRect/>
          </a:stretch>
        </p:blipFill>
        <p:spPr>
          <a:xfrm>
            <a:off x="5789528" y="2905738"/>
            <a:ext cx="3564373" cy="1896756"/>
          </a:xfrm>
          <a:prstGeom prst="rect">
            <a:avLst/>
          </a:prstGeom>
        </p:spPr>
      </p:pic>
      <p:pic>
        <p:nvPicPr>
          <p:cNvPr id="8" name="Picture 7">
            <a:extLst>
              <a:ext uri="{FF2B5EF4-FFF2-40B4-BE49-F238E27FC236}">
                <a16:creationId xmlns:a16="http://schemas.microsoft.com/office/drawing/2014/main" id="{9708FB79-AAB6-4B18-AE28-F2069F9AF901}"/>
              </a:ext>
            </a:extLst>
          </p:cNvPr>
          <p:cNvPicPr>
            <a:picLocks noChangeAspect="1"/>
          </p:cNvPicPr>
          <p:nvPr/>
        </p:nvPicPr>
        <p:blipFill>
          <a:blip r:embed="rId4"/>
          <a:stretch>
            <a:fillRect/>
          </a:stretch>
        </p:blipFill>
        <p:spPr>
          <a:xfrm>
            <a:off x="3382281" y="5044299"/>
            <a:ext cx="3821208" cy="1697253"/>
          </a:xfrm>
          <a:prstGeom prst="rect">
            <a:avLst/>
          </a:prstGeom>
        </p:spPr>
      </p:pic>
    </p:spTree>
    <p:extLst>
      <p:ext uri="{BB962C8B-B14F-4D97-AF65-F5344CB8AC3E}">
        <p14:creationId xmlns:p14="http://schemas.microsoft.com/office/powerpoint/2010/main" val="30583479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1381</TotalTime>
  <Words>234</Words>
  <Application>Microsoft Office PowerPoint</Application>
  <PresentationFormat>Widescreen</PresentationFormat>
  <Paragraphs>13</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Trebuchet MS</vt:lpstr>
      <vt:lpstr>Wingdings 3</vt:lpstr>
      <vt:lpstr>Facet</vt:lpstr>
      <vt:lpstr>Tennis</vt:lpstr>
      <vt:lpstr>What is Tennis? </vt:lpstr>
      <vt:lpstr>Who invented tennis</vt:lpstr>
      <vt:lpstr>How are Points Counted?</vt:lpstr>
      <vt:lpstr>What are Grand Slams </vt:lpstr>
      <vt:lpstr>Types of Tennis Courts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Tennis</dc:title>
  <dc:creator>Sulaf Abulatif</dc:creator>
  <cp:lastModifiedBy>Sulaf Abulatif</cp:lastModifiedBy>
  <cp:revision>9</cp:revision>
  <dcterms:created xsi:type="dcterms:W3CDTF">2023-03-20T15:41:55Z</dcterms:created>
  <dcterms:modified xsi:type="dcterms:W3CDTF">2023-03-29T14:44:31Z</dcterms:modified>
</cp:coreProperties>
</file>