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63" d="100"/>
          <a:sy n="163" d="100"/>
        </p:scale>
        <p:origin x="150"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582DF0FD-3711-4018-98A2-0AC81F4F80AA}" type="datetimeFigureOut">
              <a:rPr lang="en-US" smtClean="0"/>
              <a:t>3/28/2023</a:t>
            </a:fld>
            <a:endParaRPr lang="en-US"/>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AA85C1B4-FF85-4917-87D4-F264C4E46B0B}" type="slidenum">
              <a:rPr lang="en-US" smtClean="0"/>
              <a:t>‹#›</a:t>
            </a:fld>
            <a:endParaRPr lang="en-US"/>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01487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82DF0FD-3711-4018-98A2-0AC81F4F80AA}" type="datetimeFigureOut">
              <a:rPr lang="en-US" smtClean="0"/>
              <a:t>3/28/2023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85C1B4-FF85-4917-87D4-F264C4E46B0B}" type="slidenum">
              <a:rPr lang="en-US" smtClean="0"/>
              <a:t>‹#›</a:t>
            </a:fld>
            <a:endParaRPr lang="en-US"/>
          </a:p>
        </p:txBody>
      </p:sp>
    </p:spTree>
    <p:extLst>
      <p:ext uri="{BB962C8B-B14F-4D97-AF65-F5344CB8AC3E}">
        <p14:creationId xmlns:p14="http://schemas.microsoft.com/office/powerpoint/2010/main" val="2691883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82DF0FD-3711-4018-98A2-0AC81F4F80AA}" type="datetimeFigureOut">
              <a:rPr lang="en-US" smtClean="0"/>
              <a:t>3/28/2023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85C1B4-FF85-4917-87D4-F264C4E46B0B}" type="slidenum">
              <a:rPr lang="en-US" smtClean="0"/>
              <a:t>‹#›</a:t>
            </a:fld>
            <a:endParaRPr lang="en-US"/>
          </a:p>
        </p:txBody>
      </p:sp>
    </p:spTree>
    <p:extLst>
      <p:ext uri="{BB962C8B-B14F-4D97-AF65-F5344CB8AC3E}">
        <p14:creationId xmlns:p14="http://schemas.microsoft.com/office/powerpoint/2010/main" val="2320170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82DF0FD-3711-4018-98A2-0AC81F4F80AA}" type="datetimeFigureOut">
              <a:rPr lang="en-US" smtClean="0"/>
              <a:t>3/28/2023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85C1B4-FF85-4917-87D4-F264C4E46B0B}" type="slidenum">
              <a:rPr lang="en-US" smtClean="0"/>
              <a:t>‹#›</a:t>
            </a:fld>
            <a:endParaRPr lang="en-US"/>
          </a:p>
        </p:txBody>
      </p:sp>
    </p:spTree>
    <p:extLst>
      <p:ext uri="{BB962C8B-B14F-4D97-AF65-F5344CB8AC3E}">
        <p14:creationId xmlns:p14="http://schemas.microsoft.com/office/powerpoint/2010/main" val="2115816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82DF0FD-3711-4018-98A2-0AC81F4F80AA}" type="datetimeFigureOut">
              <a:rPr lang="en-US" smtClean="0"/>
              <a:t>3/28/2023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85C1B4-FF85-4917-87D4-F264C4E46B0B}" type="slidenum">
              <a:rPr lang="en-US" smtClean="0"/>
              <a:t>‹#›</a:t>
            </a:fld>
            <a:endParaRPr lang="en-US"/>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64515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82DF0FD-3711-4018-98A2-0AC81F4F80AA}" type="datetimeFigureOut">
              <a:rPr lang="en-US" smtClean="0"/>
              <a:t>3/28/2023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85C1B4-FF85-4917-87D4-F264C4E46B0B}" type="slidenum">
              <a:rPr lang="en-US" smtClean="0"/>
              <a:t>‹#›</a:t>
            </a:fld>
            <a:endParaRPr lang="en-US"/>
          </a:p>
        </p:txBody>
      </p:sp>
    </p:spTree>
    <p:extLst>
      <p:ext uri="{BB962C8B-B14F-4D97-AF65-F5344CB8AC3E}">
        <p14:creationId xmlns:p14="http://schemas.microsoft.com/office/powerpoint/2010/main" val="4098933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82DF0FD-3711-4018-98A2-0AC81F4F80AA}" type="datetimeFigureOut">
              <a:rPr lang="en-US" smtClean="0"/>
              <a:t>3/28/2023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85C1B4-FF85-4917-87D4-F264C4E46B0B}" type="slidenum">
              <a:rPr lang="en-US" smtClean="0"/>
              <a:t>‹#›</a:t>
            </a:fld>
            <a:endParaRPr lang="en-US"/>
          </a:p>
        </p:txBody>
      </p:sp>
    </p:spTree>
    <p:extLst>
      <p:ext uri="{BB962C8B-B14F-4D97-AF65-F5344CB8AC3E}">
        <p14:creationId xmlns:p14="http://schemas.microsoft.com/office/powerpoint/2010/main" val="2375012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82DF0FD-3711-4018-98A2-0AC81F4F80AA}" type="datetimeFigureOut">
              <a:rPr lang="en-US" smtClean="0"/>
              <a:t>3/28/2023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85C1B4-FF85-4917-87D4-F264C4E46B0B}" type="slidenum">
              <a:rPr lang="en-US" smtClean="0"/>
              <a:t>‹#›</a:t>
            </a:fld>
            <a:endParaRPr lang="en-US"/>
          </a:p>
        </p:txBody>
      </p:sp>
    </p:spTree>
    <p:extLst>
      <p:ext uri="{BB962C8B-B14F-4D97-AF65-F5344CB8AC3E}">
        <p14:creationId xmlns:p14="http://schemas.microsoft.com/office/powerpoint/2010/main" val="1665645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2DF0FD-3711-4018-98A2-0AC81F4F80AA}" type="datetimeFigureOut">
              <a:rPr lang="en-US" smtClean="0"/>
              <a:t>3/28/2023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85C1B4-FF85-4917-87D4-F264C4E46B0B}" type="slidenum">
              <a:rPr lang="en-US" smtClean="0"/>
              <a:t>‹#›</a:t>
            </a:fld>
            <a:endParaRPr lang="en-US"/>
          </a:p>
        </p:txBody>
      </p:sp>
    </p:spTree>
    <p:extLst>
      <p:ext uri="{BB962C8B-B14F-4D97-AF65-F5344CB8AC3E}">
        <p14:creationId xmlns:p14="http://schemas.microsoft.com/office/powerpoint/2010/main" val="3704329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82DF0FD-3711-4018-98A2-0AC81F4F80AA}" type="datetimeFigureOut">
              <a:rPr lang="en-US" smtClean="0"/>
              <a:t>3/28/2023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85C1B4-FF85-4917-87D4-F264C4E46B0B}" type="slidenum">
              <a:rPr lang="en-US" smtClean="0"/>
              <a:t>‹#›</a:t>
            </a:fld>
            <a:endParaRPr lang="en-US"/>
          </a:p>
        </p:txBody>
      </p:sp>
    </p:spTree>
    <p:extLst>
      <p:ext uri="{BB962C8B-B14F-4D97-AF65-F5344CB8AC3E}">
        <p14:creationId xmlns:p14="http://schemas.microsoft.com/office/powerpoint/2010/main" val="4094449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82DF0FD-3711-4018-98A2-0AC81F4F80AA}" type="datetimeFigureOut">
              <a:rPr lang="en-US" smtClean="0"/>
              <a:t>3/28/2023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85C1B4-FF85-4917-87D4-F264C4E46B0B}" type="slidenum">
              <a:rPr lang="en-US" smtClean="0"/>
              <a:t>‹#›</a:t>
            </a:fld>
            <a:endParaRPr lang="en-US"/>
          </a:p>
        </p:txBody>
      </p:sp>
    </p:spTree>
    <p:extLst>
      <p:ext uri="{BB962C8B-B14F-4D97-AF65-F5344CB8AC3E}">
        <p14:creationId xmlns:p14="http://schemas.microsoft.com/office/powerpoint/2010/main" val="35438806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582DF0FD-3711-4018-98A2-0AC81F4F80AA}" type="datetimeFigureOut">
              <a:rPr lang="en-US" smtClean="0"/>
              <a:t>3/28/2023</a:t>
            </a:fld>
            <a:endParaRPr lang="en-US"/>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AA85C1B4-FF85-4917-87D4-F264C4E46B0B}" type="slidenum">
              <a:rPr lang="en-US" smtClean="0"/>
              <a:t>‹#›</a:t>
            </a:fld>
            <a:endParaRPr lang="en-US"/>
          </a:p>
        </p:txBody>
      </p:sp>
    </p:spTree>
    <p:extLst>
      <p:ext uri="{BB962C8B-B14F-4D97-AF65-F5344CB8AC3E}">
        <p14:creationId xmlns:p14="http://schemas.microsoft.com/office/powerpoint/2010/main" val="4022506334"/>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37B39-0D0F-BFE6-7958-5A62D7A4473A}"/>
              </a:ext>
            </a:extLst>
          </p:cNvPr>
          <p:cNvSpPr>
            <a:spLocks noGrp="1"/>
          </p:cNvSpPr>
          <p:nvPr>
            <p:ph type="ctrTitle"/>
          </p:nvPr>
        </p:nvSpPr>
        <p:spPr/>
        <p:txBody>
          <a:bodyPr/>
          <a:lstStyle/>
          <a:p>
            <a:r>
              <a:rPr lang="en-US" dirty="0"/>
              <a:t>History Class: WW2</a:t>
            </a:r>
          </a:p>
        </p:txBody>
      </p:sp>
      <p:sp>
        <p:nvSpPr>
          <p:cNvPr id="3" name="Subtitle 2">
            <a:extLst>
              <a:ext uri="{FF2B5EF4-FFF2-40B4-BE49-F238E27FC236}">
                <a16:creationId xmlns:a16="http://schemas.microsoft.com/office/drawing/2014/main" id="{93D7739B-6D2E-86CB-868F-57EB33251058}"/>
              </a:ext>
            </a:extLst>
          </p:cNvPr>
          <p:cNvSpPr>
            <a:spLocks noGrp="1"/>
          </p:cNvSpPr>
          <p:nvPr>
            <p:ph type="subTitle" idx="1"/>
          </p:nvPr>
        </p:nvSpPr>
        <p:spPr/>
        <p:txBody>
          <a:bodyPr>
            <a:normAutofit/>
          </a:bodyPr>
          <a:lstStyle/>
          <a:p>
            <a:r>
              <a:rPr lang="en-US" dirty="0"/>
              <a:t>By: Rawad Abu </a:t>
            </a:r>
            <a:r>
              <a:rPr lang="en-US" dirty="0" err="1"/>
              <a:t>Mwais</a:t>
            </a:r>
            <a:r>
              <a:rPr lang="en-US" dirty="0"/>
              <a:t>, Omar Al </a:t>
            </a:r>
            <a:r>
              <a:rPr lang="en-US" dirty="0" err="1"/>
              <a:t>Zagha</a:t>
            </a:r>
            <a:r>
              <a:rPr lang="en-US" dirty="0"/>
              <a:t> and Faris </a:t>
            </a:r>
            <a:r>
              <a:rPr lang="en-US" dirty="0" err="1"/>
              <a:t>Sawalha</a:t>
            </a:r>
            <a:endParaRPr lang="en-US" dirty="0"/>
          </a:p>
          <a:p>
            <a:endParaRPr lang="en-US" dirty="0"/>
          </a:p>
        </p:txBody>
      </p:sp>
    </p:spTree>
    <p:extLst>
      <p:ext uri="{BB962C8B-B14F-4D97-AF65-F5344CB8AC3E}">
        <p14:creationId xmlns:p14="http://schemas.microsoft.com/office/powerpoint/2010/main" val="30040040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FEAC97-9DB7-D252-355B-8F626F02080F}"/>
              </a:ext>
            </a:extLst>
          </p:cNvPr>
          <p:cNvSpPr>
            <a:spLocks noGrp="1"/>
          </p:cNvSpPr>
          <p:nvPr>
            <p:ph idx="1"/>
          </p:nvPr>
        </p:nvSpPr>
        <p:spPr/>
        <p:txBody>
          <a:bodyPr>
            <a:normAutofit/>
          </a:bodyPr>
          <a:lstStyle/>
          <a:p>
            <a:pPr marL="0" indent="0">
              <a:buNone/>
            </a:pPr>
            <a:r>
              <a:rPr lang="en-US" sz="2800" dirty="0"/>
              <a:t>Today we will be talking about the second World War, also known as WW2. For an introduction, we will be talking about how WW2 happened, what happened in it and how it ended. At the end of the class we will be asking a few students questions to see there understanding.</a:t>
            </a:r>
          </a:p>
        </p:txBody>
      </p:sp>
    </p:spTree>
    <p:extLst>
      <p:ext uri="{BB962C8B-B14F-4D97-AF65-F5344CB8AC3E}">
        <p14:creationId xmlns:p14="http://schemas.microsoft.com/office/powerpoint/2010/main" val="214486316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761BF-698B-7D9C-A3FC-39B6F3B857AA}"/>
              </a:ext>
            </a:extLst>
          </p:cNvPr>
          <p:cNvSpPr>
            <a:spLocks noGrp="1"/>
          </p:cNvSpPr>
          <p:nvPr>
            <p:ph type="title"/>
          </p:nvPr>
        </p:nvSpPr>
        <p:spPr/>
        <p:txBody>
          <a:bodyPr/>
          <a:lstStyle/>
          <a:p>
            <a:r>
              <a:rPr lang="en-US" dirty="0"/>
              <a:t>What is WW2?</a:t>
            </a:r>
          </a:p>
        </p:txBody>
      </p:sp>
      <p:sp>
        <p:nvSpPr>
          <p:cNvPr id="3" name="Content Placeholder 2">
            <a:extLst>
              <a:ext uri="{FF2B5EF4-FFF2-40B4-BE49-F238E27FC236}">
                <a16:creationId xmlns:a16="http://schemas.microsoft.com/office/drawing/2014/main" id="{4DA57AE8-315E-3AA9-50E0-8EBA71E2C400}"/>
              </a:ext>
            </a:extLst>
          </p:cNvPr>
          <p:cNvSpPr>
            <a:spLocks noGrp="1"/>
          </p:cNvSpPr>
          <p:nvPr>
            <p:ph idx="1"/>
          </p:nvPr>
        </p:nvSpPr>
        <p:spPr/>
        <p:txBody>
          <a:bodyPr>
            <a:noAutofit/>
          </a:bodyPr>
          <a:lstStyle/>
          <a:p>
            <a:pPr marL="0" indent="0">
              <a:buNone/>
            </a:pPr>
            <a:r>
              <a:rPr lang="en-US" sz="2800" b="0" i="0" dirty="0">
                <a:effectLst/>
                <a:latin typeface="+mj-lt"/>
              </a:rPr>
              <a:t>World War II was a global conflict that lasted from 1939 to 1945 and involved most of the world’s most powerful countries, organized into two opposing military alliances: the Allies and the Axis. The war caused  the deaths of millions of people </a:t>
            </a:r>
            <a:r>
              <a:rPr lang="en-US" sz="2800" dirty="0">
                <a:latin typeface="+mj-lt"/>
              </a:rPr>
              <a:t>and changed</a:t>
            </a:r>
            <a:r>
              <a:rPr lang="en-US" sz="2800" b="0" i="0" dirty="0">
                <a:effectLst/>
                <a:latin typeface="+mj-lt"/>
              </a:rPr>
              <a:t> world history, leading to the emergence of the United States and the Soviet Union as superpowers and the formation of the United Nations.</a:t>
            </a:r>
            <a:endParaRPr lang="en-US" sz="2800" dirty="0">
              <a:latin typeface="+mj-lt"/>
            </a:endParaRPr>
          </a:p>
        </p:txBody>
      </p:sp>
      <p:pic>
        <p:nvPicPr>
          <p:cNvPr id="4" name="Picture 3" descr="&lt;strong&gt;WW2&lt;/strong&gt; Pacific - Japanese Imperial Army- Archives from Major … | Flick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21178" y="4566138"/>
            <a:ext cx="3038475" cy="1981200"/>
          </a:xfrm>
          <a:prstGeom prst="rect">
            <a:avLst/>
          </a:prstGeom>
        </p:spPr>
      </p:pic>
    </p:spTree>
    <p:extLst>
      <p:ext uri="{BB962C8B-B14F-4D97-AF65-F5344CB8AC3E}">
        <p14:creationId xmlns:p14="http://schemas.microsoft.com/office/powerpoint/2010/main" val="2486089243"/>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Enfoque Histórico-Político: Breve Biografia del Camarada &lt;strong&gt;Stalin&lt;/strong&gt;"/>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99108" y="255856"/>
            <a:ext cx="1785525" cy="2415540"/>
          </a:xfrm>
          <a:prstGeom prst="rect">
            <a:avLst/>
          </a:prstGeom>
        </p:spPr>
      </p:pic>
      <p:sp>
        <p:nvSpPr>
          <p:cNvPr id="2" name="Title 1">
            <a:extLst>
              <a:ext uri="{FF2B5EF4-FFF2-40B4-BE49-F238E27FC236}">
                <a16:creationId xmlns:a16="http://schemas.microsoft.com/office/drawing/2014/main" id="{032BA4BA-BBAD-318B-C39E-A6BFF1E2075F}"/>
              </a:ext>
            </a:extLst>
          </p:cNvPr>
          <p:cNvSpPr>
            <a:spLocks noGrp="1"/>
          </p:cNvSpPr>
          <p:nvPr>
            <p:ph type="title"/>
          </p:nvPr>
        </p:nvSpPr>
        <p:spPr/>
        <p:txBody>
          <a:bodyPr/>
          <a:lstStyle/>
          <a:p>
            <a:r>
              <a:rPr lang="en-US" dirty="0"/>
              <a:t>What started WW2?</a:t>
            </a:r>
          </a:p>
        </p:txBody>
      </p:sp>
      <p:sp>
        <p:nvSpPr>
          <p:cNvPr id="3" name="Content Placeholder 2">
            <a:extLst>
              <a:ext uri="{FF2B5EF4-FFF2-40B4-BE49-F238E27FC236}">
                <a16:creationId xmlns:a16="http://schemas.microsoft.com/office/drawing/2014/main" id="{DFEC9390-9CF1-11B4-55ED-42757B012DBC}"/>
              </a:ext>
            </a:extLst>
          </p:cNvPr>
          <p:cNvSpPr>
            <a:spLocks noGrp="1"/>
          </p:cNvSpPr>
          <p:nvPr>
            <p:ph idx="1"/>
          </p:nvPr>
        </p:nvSpPr>
        <p:spPr>
          <a:xfrm>
            <a:off x="1143000" y="1965960"/>
            <a:ext cx="9872871" cy="4038600"/>
          </a:xfrm>
        </p:spPr>
        <p:txBody>
          <a:bodyPr>
            <a:normAutofit/>
          </a:bodyPr>
          <a:lstStyle/>
          <a:p>
            <a:pPr marL="0" indent="0">
              <a:buNone/>
            </a:pPr>
            <a:r>
              <a:rPr lang="en-US" sz="2800" b="0" i="0" dirty="0">
                <a:effectLst/>
                <a:latin typeface="+mj-lt"/>
              </a:rPr>
              <a:t>WW2 started on the first of </a:t>
            </a:r>
            <a:r>
              <a:rPr lang="en-US" sz="2800" dirty="0">
                <a:latin typeface="+mj-lt"/>
              </a:rPr>
              <a:t>S</a:t>
            </a:r>
            <a:r>
              <a:rPr lang="en-US" sz="2800" b="0" i="0" dirty="0">
                <a:effectLst/>
                <a:latin typeface="+mj-lt"/>
              </a:rPr>
              <a:t>eptember 1939, when Nazi Germany, led by Adolf Hitler, invaded Poland. This made Britain and France declare war on Germany two days later. The war was fueled by a variety of factors, including unresolved tensions from World War I. The conflict became greater as more countries became involved and alliances shifted, leading to a global conflict that lasted six years.</a:t>
            </a:r>
            <a:endParaRPr lang="en-US" sz="2800" dirty="0">
              <a:latin typeface="+mj-lt"/>
            </a:endParaRPr>
          </a:p>
        </p:txBody>
      </p:sp>
      <p:pic>
        <p:nvPicPr>
          <p:cNvPr id="4" name="Picture 3" descr="Interesting Facts About &lt;strong&gt;Hitler&lt;/strong&g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55617" y="4616327"/>
            <a:ext cx="3248025" cy="1704975"/>
          </a:xfrm>
          <a:prstGeom prst="rect">
            <a:avLst/>
          </a:prstGeom>
        </p:spPr>
      </p:pic>
    </p:spTree>
    <p:extLst>
      <p:ext uri="{BB962C8B-B14F-4D97-AF65-F5344CB8AC3E}">
        <p14:creationId xmlns:p14="http://schemas.microsoft.com/office/powerpoint/2010/main" val="122660111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87FD1F-02DD-4EA0-0748-2B6333B523E6}"/>
              </a:ext>
            </a:extLst>
          </p:cNvPr>
          <p:cNvSpPr>
            <a:spLocks noGrp="1"/>
          </p:cNvSpPr>
          <p:nvPr>
            <p:ph type="title"/>
          </p:nvPr>
        </p:nvSpPr>
        <p:spPr/>
        <p:txBody>
          <a:bodyPr/>
          <a:lstStyle/>
          <a:p>
            <a:r>
              <a:rPr lang="en-US" dirty="0"/>
              <a:t>What happened during WW2?</a:t>
            </a:r>
          </a:p>
        </p:txBody>
      </p:sp>
      <p:sp>
        <p:nvSpPr>
          <p:cNvPr id="3" name="Content Placeholder 2">
            <a:extLst>
              <a:ext uri="{FF2B5EF4-FFF2-40B4-BE49-F238E27FC236}">
                <a16:creationId xmlns:a16="http://schemas.microsoft.com/office/drawing/2014/main" id="{5A0EB804-F78F-AD59-B026-53D7FC44748E}"/>
              </a:ext>
            </a:extLst>
          </p:cNvPr>
          <p:cNvSpPr>
            <a:spLocks noGrp="1"/>
          </p:cNvSpPr>
          <p:nvPr>
            <p:ph idx="1"/>
          </p:nvPr>
        </p:nvSpPr>
        <p:spPr/>
        <p:txBody>
          <a:bodyPr>
            <a:normAutofit/>
          </a:bodyPr>
          <a:lstStyle/>
          <a:p>
            <a:pPr marL="0" indent="0">
              <a:buNone/>
            </a:pPr>
            <a:r>
              <a:rPr lang="en-US" sz="2800" dirty="0"/>
              <a:t>In 1939, Hitler invaded Poland splitting it with former Soviet Union. Nazi Germany went on to invade more European countries, which led to the holocaust which was a genocide towards European Jews, killing approximately 6 million Jews in total. Nazi Germany broke the peace treaty with Soviet Union and decided to attack it, this made the Soviet Union and other invaded countries to launch attacks on Nazi Germany. </a:t>
            </a:r>
          </a:p>
        </p:txBody>
      </p:sp>
      <p:pic>
        <p:nvPicPr>
          <p:cNvPr id="4" name="Picture 3" descr="This Year's Call Of Duty Returns To &quot;Traditional&quot; &lt;strong&gt;WW2&lt;/strong&gt; Setting"/>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6787661" y="4417441"/>
            <a:ext cx="3968848" cy="2088867"/>
          </a:xfrm>
          <a:prstGeom prst="rect">
            <a:avLst/>
          </a:prstGeom>
        </p:spPr>
      </p:pic>
    </p:spTree>
    <p:extLst>
      <p:ext uri="{BB962C8B-B14F-4D97-AF65-F5344CB8AC3E}">
        <p14:creationId xmlns:p14="http://schemas.microsoft.com/office/powerpoint/2010/main" val="944842554"/>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465A9-7204-B1E7-2149-EF9E10EB747E}"/>
              </a:ext>
            </a:extLst>
          </p:cNvPr>
          <p:cNvSpPr>
            <a:spLocks noGrp="1"/>
          </p:cNvSpPr>
          <p:nvPr>
            <p:ph type="title"/>
          </p:nvPr>
        </p:nvSpPr>
        <p:spPr/>
        <p:txBody>
          <a:bodyPr/>
          <a:lstStyle/>
          <a:p>
            <a:r>
              <a:rPr lang="en-US" dirty="0"/>
              <a:t>How did WW2 end?</a:t>
            </a:r>
          </a:p>
        </p:txBody>
      </p:sp>
      <p:sp>
        <p:nvSpPr>
          <p:cNvPr id="3" name="Content Placeholder 2">
            <a:extLst>
              <a:ext uri="{FF2B5EF4-FFF2-40B4-BE49-F238E27FC236}">
                <a16:creationId xmlns:a16="http://schemas.microsoft.com/office/drawing/2014/main" id="{3B77854D-17BC-C919-0C7C-D0C5B28ED51C}"/>
              </a:ext>
            </a:extLst>
          </p:cNvPr>
          <p:cNvSpPr>
            <a:spLocks noGrp="1"/>
          </p:cNvSpPr>
          <p:nvPr>
            <p:ph idx="1"/>
          </p:nvPr>
        </p:nvSpPr>
        <p:spPr/>
        <p:txBody>
          <a:bodyPr>
            <a:normAutofit/>
          </a:bodyPr>
          <a:lstStyle/>
          <a:p>
            <a:pPr marL="0" indent="0">
              <a:buNone/>
            </a:pPr>
            <a:r>
              <a:rPr lang="en-US" sz="2800" dirty="0"/>
              <a:t>In 1945, the allied powers (U.S.A, Great Britain and Soviet Union) decided to attack the axis powers from all sides which caused Nazi Germany to shrink down into a small country, which meant a loss for Hitler and his army so in the 30</a:t>
            </a:r>
            <a:r>
              <a:rPr lang="en-US" sz="2800" baseline="30000" dirty="0"/>
              <a:t>th</a:t>
            </a:r>
            <a:r>
              <a:rPr lang="en-US" sz="2800" dirty="0"/>
              <a:t> of April 1945, Hitler shot himself in the head following his death his wife took a capsule of cyanide which caused her death.</a:t>
            </a:r>
          </a:p>
        </p:txBody>
      </p:sp>
      <p:pic>
        <p:nvPicPr>
          <p:cNvPr id="6" name="Picture 5" descr="History in Photos: &lt;strong&gt;World&lt;/strong&gt; &lt;strong&gt;War&lt;/strong&gt; II - African American &lt;strong&gt;Troops&lt;/strong&gt;"/>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6566419" y="4167686"/>
            <a:ext cx="2530690" cy="1928314"/>
          </a:xfrm>
          <a:prstGeom prst="rect">
            <a:avLst/>
          </a:prstGeom>
        </p:spPr>
      </p:pic>
    </p:spTree>
    <p:extLst>
      <p:ext uri="{BB962C8B-B14F-4D97-AF65-F5344CB8AC3E}">
        <p14:creationId xmlns:p14="http://schemas.microsoft.com/office/powerpoint/2010/main" val="3321557929"/>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FC4A21-8E6C-C99C-2816-20B11DCD8C04}"/>
              </a:ext>
            </a:extLst>
          </p:cNvPr>
          <p:cNvSpPr>
            <a:spLocks noGrp="1"/>
          </p:cNvSpPr>
          <p:nvPr>
            <p:ph type="title"/>
          </p:nvPr>
        </p:nvSpPr>
        <p:spPr/>
        <p:txBody>
          <a:bodyPr/>
          <a:lstStyle/>
          <a:p>
            <a:r>
              <a:rPr lang="en-US" dirty="0"/>
              <a:t>After Hitler’s Death</a:t>
            </a:r>
          </a:p>
        </p:txBody>
      </p:sp>
      <p:sp>
        <p:nvSpPr>
          <p:cNvPr id="3" name="Content Placeholder 2">
            <a:extLst>
              <a:ext uri="{FF2B5EF4-FFF2-40B4-BE49-F238E27FC236}">
                <a16:creationId xmlns:a16="http://schemas.microsoft.com/office/drawing/2014/main" id="{F9008064-F1C3-5073-9A8A-D357B400E6C3}"/>
              </a:ext>
            </a:extLst>
          </p:cNvPr>
          <p:cNvSpPr>
            <a:spLocks noGrp="1"/>
          </p:cNvSpPr>
          <p:nvPr>
            <p:ph idx="1"/>
          </p:nvPr>
        </p:nvSpPr>
        <p:spPr/>
        <p:txBody>
          <a:bodyPr>
            <a:normAutofit/>
          </a:bodyPr>
          <a:lstStyle/>
          <a:p>
            <a:pPr marL="0" indent="0">
              <a:buNone/>
            </a:pPr>
            <a:r>
              <a:rPr lang="en-US" sz="2800" dirty="0"/>
              <a:t>The U.S.A dropped 2 atomic bombs over the Japanese cities, Hiroshima and Nagasaki which caused over 170K deaths.</a:t>
            </a:r>
          </a:p>
          <a:p>
            <a:pPr marL="0" indent="0">
              <a:buNone/>
            </a:pPr>
            <a:r>
              <a:rPr lang="en-US" sz="2800" dirty="0"/>
              <a:t>In September the 2</a:t>
            </a:r>
            <a:r>
              <a:rPr lang="en-US" sz="2800" baseline="30000" dirty="0"/>
              <a:t>nd</a:t>
            </a:r>
            <a:r>
              <a:rPr lang="en-US" sz="2800" dirty="0"/>
              <a:t> 1945 the allied powers won </a:t>
            </a:r>
            <a:r>
              <a:rPr lang="en-US" sz="2800" dirty="0" smtClean="0"/>
              <a:t>WW2 and Europe slowly recovered from the world wars.</a:t>
            </a:r>
            <a:endParaRPr lang="en-US" sz="2800" dirty="0"/>
          </a:p>
        </p:txBody>
      </p:sp>
      <p:pic>
        <p:nvPicPr>
          <p:cNvPr id="4" name="Picture 3" descr="&lt;strong&gt;Hiroshima&lt;/strong&gt; bombing - A look back: 70th anniversary of the atomic bombing ..."/>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8251492" y="3587262"/>
            <a:ext cx="2637978" cy="2977661"/>
          </a:xfrm>
          <a:prstGeom prst="rect">
            <a:avLst/>
          </a:prstGeom>
        </p:spPr>
      </p:pic>
    </p:spTree>
    <p:extLst>
      <p:ext uri="{BB962C8B-B14F-4D97-AF65-F5344CB8AC3E}">
        <p14:creationId xmlns:p14="http://schemas.microsoft.com/office/powerpoint/2010/main" val="3410899088"/>
      </p:ext>
    </p:extLst>
  </p:cSld>
  <p:clrMapOvr>
    <a:masterClrMapping/>
  </p:clrMapOvr>
  <p:transition spd="med">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time!</a:t>
            </a:r>
            <a:endParaRPr lang="en-US" dirty="0"/>
          </a:p>
        </p:txBody>
      </p:sp>
      <p:sp>
        <p:nvSpPr>
          <p:cNvPr id="3" name="Content Placeholder 2"/>
          <p:cNvSpPr>
            <a:spLocks noGrp="1"/>
          </p:cNvSpPr>
          <p:nvPr>
            <p:ph idx="1"/>
          </p:nvPr>
        </p:nvSpPr>
        <p:spPr/>
        <p:txBody>
          <a:bodyPr>
            <a:normAutofit/>
          </a:bodyPr>
          <a:lstStyle/>
          <a:p>
            <a:pPr marL="0" indent="0">
              <a:buNone/>
            </a:pPr>
            <a:r>
              <a:rPr lang="en-US" sz="2800" dirty="0" smtClean="0"/>
              <a:t>Q1. What year did world war 2 start? </a:t>
            </a:r>
          </a:p>
          <a:p>
            <a:pPr marL="0" indent="0">
              <a:buNone/>
            </a:pPr>
            <a:r>
              <a:rPr lang="en-US" sz="2800" dirty="0" smtClean="0"/>
              <a:t>Answer: 1939</a:t>
            </a:r>
          </a:p>
          <a:p>
            <a:pPr marL="0" indent="0">
              <a:buNone/>
            </a:pPr>
            <a:r>
              <a:rPr lang="en-US" sz="2800" dirty="0" smtClean="0"/>
              <a:t>Q2. What year did world war 2 end?</a:t>
            </a:r>
          </a:p>
          <a:p>
            <a:pPr marL="0" indent="0">
              <a:buNone/>
            </a:pPr>
            <a:r>
              <a:rPr lang="en-US" sz="2800" dirty="0" smtClean="0"/>
              <a:t>Answer: 1945</a:t>
            </a:r>
          </a:p>
          <a:p>
            <a:pPr marL="0" indent="0">
              <a:buNone/>
            </a:pPr>
            <a:r>
              <a:rPr lang="en-US" sz="2800" dirty="0" smtClean="0"/>
              <a:t>Q3. How did world war 2 start?</a:t>
            </a:r>
          </a:p>
          <a:p>
            <a:pPr marL="0" indent="0">
              <a:buNone/>
            </a:pPr>
            <a:r>
              <a:rPr lang="en-US" sz="2800" dirty="0" smtClean="0"/>
              <a:t>Answer: Nazi Germany invaded Poland along with the USSR lead by joseph Stalin.</a:t>
            </a:r>
            <a:endParaRPr lang="en-US" sz="2800" dirty="0"/>
          </a:p>
        </p:txBody>
      </p:sp>
    </p:spTree>
    <p:extLst>
      <p:ext uri="{BB962C8B-B14F-4D97-AF65-F5344CB8AC3E}">
        <p14:creationId xmlns:p14="http://schemas.microsoft.com/office/powerpoint/2010/main" val="1058402768"/>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Thank you for listening to todays class!</a:t>
            </a:r>
            <a:endParaRPr lang="en-US" dirty="0"/>
          </a:p>
        </p:txBody>
      </p:sp>
      <p:sp>
        <p:nvSpPr>
          <p:cNvPr id="3" name="Content Placeholder 2"/>
          <p:cNvSpPr>
            <a:spLocks noGrp="1"/>
          </p:cNvSpPr>
          <p:nvPr>
            <p:ph idx="1"/>
          </p:nvPr>
        </p:nvSpPr>
        <p:spPr/>
        <p:txBody>
          <a:bodyPr>
            <a:normAutofit/>
          </a:bodyPr>
          <a:lstStyle/>
          <a:p>
            <a:pPr marL="0" indent="0">
              <a:buNone/>
            </a:pPr>
            <a:r>
              <a:rPr lang="en-US" sz="2800" dirty="0" smtClean="0"/>
              <a:t>This concludes our lesson about World War 2! If you have any questions feel free to ask any one of the teachers who explained this lesson now.</a:t>
            </a:r>
            <a:endParaRPr lang="en-US" sz="2800" dirty="0"/>
          </a:p>
        </p:txBody>
      </p:sp>
      <p:pic>
        <p:nvPicPr>
          <p:cNvPr id="4" name="Picture 3" descr="&lt;strong&gt;Thank you for listening&lt;/strong&gt; on Vimeo"/>
          <p:cNvPicPr>
            <a:picLocks noChangeAspect="1"/>
          </p:cNvPicPr>
          <p:nvPr/>
        </p:nvPicPr>
        <p:blipFill rotWithShape="1">
          <a:blip r:embed="rId2">
            <a:extLst>
              <a:ext uri="{28A0092B-C50C-407E-A947-70E740481C1C}">
                <a14:useLocalDpi xmlns:a14="http://schemas.microsoft.com/office/drawing/2010/main" val="0"/>
              </a:ext>
            </a:extLst>
          </a:blip>
          <a:srcRect t="12093" r="518" b="24645"/>
          <a:stretch/>
        </p:blipFill>
        <p:spPr>
          <a:xfrm>
            <a:off x="1436363" y="3897922"/>
            <a:ext cx="9286143" cy="1506416"/>
          </a:xfrm>
          <a:prstGeom prst="rect">
            <a:avLst/>
          </a:prstGeom>
        </p:spPr>
      </p:pic>
    </p:spTree>
    <p:extLst>
      <p:ext uri="{BB962C8B-B14F-4D97-AF65-F5344CB8AC3E}">
        <p14:creationId xmlns:p14="http://schemas.microsoft.com/office/powerpoint/2010/main" val="112767076"/>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Basis</Template>
  <TotalTime>63</TotalTime>
  <Words>519</Words>
  <Application>Microsoft Office PowerPoint</Application>
  <PresentationFormat>Widescreen</PresentationFormat>
  <Paragraphs>23</Paragraphs>
  <Slides>9</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9</vt:i4>
      </vt:variant>
    </vt:vector>
  </HeadingPairs>
  <TitlesOfParts>
    <vt:vector size="11" baseType="lpstr">
      <vt:lpstr>Corbel</vt:lpstr>
      <vt:lpstr>Basis</vt:lpstr>
      <vt:lpstr>History Class: WW2</vt:lpstr>
      <vt:lpstr>PowerPoint Presentation</vt:lpstr>
      <vt:lpstr>What is WW2?</vt:lpstr>
      <vt:lpstr>What started WW2?</vt:lpstr>
      <vt:lpstr>What happened during WW2?</vt:lpstr>
      <vt:lpstr>How did WW2 end?</vt:lpstr>
      <vt:lpstr>After Hitler’s Death</vt:lpstr>
      <vt:lpstr>Questions time!</vt:lpstr>
      <vt:lpstr>Thank you for listening to todays class!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 Class: WW2</dc:title>
  <dc:creator>Laura</dc:creator>
  <cp:lastModifiedBy>user</cp:lastModifiedBy>
  <cp:revision>9</cp:revision>
  <dcterms:created xsi:type="dcterms:W3CDTF">2023-03-16T20:56:26Z</dcterms:created>
  <dcterms:modified xsi:type="dcterms:W3CDTF">2023-03-28T18:04:35Z</dcterms:modified>
</cp:coreProperties>
</file>